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9" r:id="rId2"/>
  </p:sldMasterIdLst>
  <p:sldIdLst>
    <p:sldId id="256" r:id="rId3"/>
    <p:sldId id="260" r:id="rId4"/>
    <p:sldId id="283" r:id="rId5"/>
    <p:sldId id="284" r:id="rId6"/>
    <p:sldId id="285" r:id="rId7"/>
    <p:sldId id="261" r:id="rId8"/>
    <p:sldId id="262" r:id="rId9"/>
    <p:sldId id="263" r:id="rId10"/>
    <p:sldId id="286" r:id="rId11"/>
    <p:sldId id="287" r:id="rId12"/>
    <p:sldId id="288" r:id="rId13"/>
    <p:sldId id="274" r:id="rId14"/>
    <p:sldId id="276" r:id="rId15"/>
    <p:sldId id="275" r:id="rId16"/>
    <p:sldId id="277" r:id="rId17"/>
    <p:sldId id="278" r:id="rId18"/>
    <p:sldId id="279" r:id="rId19"/>
    <p:sldId id="281" r:id="rId20"/>
    <p:sldId id="264" r:id="rId21"/>
    <p:sldId id="270" r:id="rId22"/>
    <p:sldId id="271" r:id="rId23"/>
    <p:sldId id="289" r:id="rId24"/>
    <p:sldId id="265" r:id="rId25"/>
    <p:sldId id="290" r:id="rId26"/>
    <p:sldId id="291" r:id="rId27"/>
    <p:sldId id="292" r:id="rId28"/>
    <p:sldId id="293" r:id="rId29"/>
    <p:sldId id="294" r:id="rId30"/>
    <p:sldId id="295" r:id="rId31"/>
    <p:sldId id="296" r:id="rId32"/>
    <p:sldId id="297" r:id="rId33"/>
    <p:sldId id="267" r:id="rId34"/>
    <p:sldId id="282" r:id="rId35"/>
    <p:sldId id="272" r:id="rId36"/>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312"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22.624"/>
    </inkml:context>
    <inkml:brush xml:id="br0">
      <inkml:brushProperty name="width" value="0.05" units="cm"/>
      <inkml:brushProperty name="height" value="0.05" units="cm"/>
      <inkml:brushProperty name="color" value="#E71224"/>
    </inkml:brush>
  </inkml:definitions>
  <inkml:trace contextRef="#ctx0" brushRef="#br0">1 1 24575,'106'-1'0,"120"3"0,-109 12 0,-68-8 0,52 2 0,-49-8-1365,-29 0-5461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51.222"/>
    </inkml:context>
    <inkml:brush xml:id="br0">
      <inkml:brushProperty name="width" value="0.05" units="cm"/>
      <inkml:brushProperty name="height" value="0.05" units="cm"/>
      <inkml:brushProperty name="color" value="#E71224"/>
    </inkml:brush>
  </inkml:definitions>
  <inkml:trace contextRef="#ctx0" brushRef="#br0">683 1 24575,'-1'37'0,"-2"-1"0,-2 1 0,-18 69 0,-45 100 0,-2-30 0,-39 120 0,105-284 0,2-7 0,0 0 0,1 0 0,-1 0 0,1 0 0,0 0 0,0 0 0,1 0 0,0 0 0,0 0 0,0 1 0,0-1 0,1 0 0,1 5 0,-2-9 0,0-1 0,1 1 0,-1-1 0,0 1 0,1-1 0,-1 1 0,1-1 0,-1 1 0,1-1 0,-1 0 0,1 1 0,-1-1 0,1 0 0,0 0 0,-1 1 0,1-1 0,-1 0 0,1 0 0,-1 0 0,1 0 0,0 0 0,-1 0 0,1 0 0,0 0 0,-1 0 0,1 0 0,-1 0 0,1 0 0,0 0 0,-1 0 0,1 0 0,-1-1 0,1 1 0,0 0 0,-1 0 0,1-1 0,22-15 0,-21 15 0,26-22 0,-2-2 0,42-49 0,38-65 0,5-7 0,-124 182 0,-254 520 0,241-504 0,23-47 0,-16 33 0,-22 63 0,40-100 0,1 0 0,-1 0 0,1 0 0,0 0 0,-1 1 0,1-1 0,0 0 0,0 0 0,0 0 0,0 0 0,0 1 0,0-1 0,0 0 0,0 0 0,0 0 0,1 0 0,-1 1 0,0-1 0,1 0 0,-1 0 0,2 1 0,-2-1 0,1-1 0,0 1 0,0-1 0,-1 1 0,1-1 0,0 1 0,0-1 0,0 0 0,0 0 0,0 1 0,0-1 0,0 0 0,0 0 0,0 0 0,-1 0 0,1 0 0,0 0 0,0 0 0,0 0 0,1-1 0,5 0 0,0-1 0,0 0 0,-1-1 0,1 1 0,10-7 0,53-37 0,-50 31 0,0 1 0,2 1 0,-1 1 0,2 1 0,33-11 0,-53 21 0,0 0 0,0 0 0,0 0 0,0 1 0,0 0 0,0-1 0,-1 1 0,1 0 0,0 1 0,0-1 0,0 0 0,0 1 0,0 0 0,4 1 0,-5-1 0,0 0 0,-1 0 0,1 1 0,-1-1 0,1 1 0,-1-1 0,1 1 0,-1-1 0,0 1 0,0 0 0,0 0 0,0 0 0,0-1 0,0 1 0,0 0 0,-1 0 0,1 0 0,-1 0 0,1 0 0,-1 1 0,0-1 0,0 3 0,1 11 0,-1 1 0,-1-1 0,0 1 0,-1-1 0,-7 26 0,-31 82 0,40-123 0,-31 76 0,-61 114 0,-57 61 0,129-220 0,8-13 0,8-13 0,0 0 0,0 0 0,0 0 0,1 0 0,0 1 0,0-1 0,1 1 0,-1 0 0,1 0 0,-1 9 0,3-16 0,0 0 0,0 1 0,0-1 0,0 0 0,0 1 0,0-1 0,0 1 0,0-1 0,0 0 0,0 1 0,1-1 0,-1 1 0,0-1 0,0 0 0,0 1 0,0-1 0,1 0 0,-1 1 0,0-1 0,0 0 0,1 1 0,-1-1 0,0 0 0,1 0 0,-1 1 0,0-1 0,1 0 0,-1 0 0,0 0 0,1 1 0,-1-1 0,0 0 0,1 0 0,-1 0 0,1 0 0,-1 0 0,0 0 0,1 0 0,-1 0 0,0 0 0,1 0 0,-1 0 0,1 0 0,-1 0 0,0 0 0,1 0 0,-1 0 0,1 0 0,-1 0 0,0-1 0,1 1 0,-1 0 0,0 0 0,1-1 0,22-14 0,122-113 0,-40 32 0,-64 61 0,134-124 0,-273 319 0,93-152 0,-13 19 0,0 0 0,2 1 0,1 0 0,-20 57 0,35-84 0,-1 0 0,1 1 0,-1-1 0,1 0 0,0 0 0,0 1 0,0-1 0,-1 0 0,1 0 0,1 1 0,-1-1 0,0 0 0,0 0 0,0 0 0,1 1 0,0 1 0,13 2 0,-2-2 0,-12-3 0,1 0 0,0 1 0,-1-1 0,1 1 0,0-1 0,-1 1 0,1-1 0,-1 1 0,1-1 0,-1 1 0,1-1 0,-1 1 0,0-1 0,1 1 0,-1 0 0,1-1 0,-1 1 0,0 0 0,0-1 0,1 1 0,-1 0 0,0 0 0,0-1 0,0 1 0,0 0 0,0 1 0,-2 24 0,2-23 0,-10 44 0,-2-1 0,-2 1 0,-2-2 0,-33 67 0,40-91 0,-325 583 0,72-149 0,244-416 0,19-39 0,-1 0 0,0 0 0,0 0 0,0 0 0,0 0 0,0 0 0,1 0 0,-1-1 0,0 1 0,0 0 0,0 0 0,0 0 0,1 0 0,-1 0 0,0 0 0,0 0 0,0 0 0,0 0 0,1 0 0,-1 0 0,0 0 0,0 0 0,0 1 0,0-1 0,1 0 0,-1 0 0,0 0 0,0 0 0,0 0 0,0 0 0,0 0 0,1 0 0,-1 0 0,0 1 0,0-1 0,0 0 0,0 0 0,0 0 0,0 0 0,0 0 0,1 0 0,-1 1 0,0-1 0,0 0 0,0 0 0,0 0 0,0 0 0,0 1 0,0-1 0,0 0 0,0 0 0,0 0 0,0 0 0,0 1 0,0-1 0,0 0 0,0 0 0,0 1 0,12-11 0,0 0 0,-1 0 0,0-1 0,14-18 0,10-11 0,111-119 0,-146 158 0,1 0 0,-1 1 0,1-1 0,-1 1 0,1-1 0,0 0 0,-1 1 0,1 0 0,-1-1 0,1 1 0,0-1 0,-1 1 0,1 0 0,0-1 0,-1 1 0,1 0 0,0 0 0,0-1 0,-1 1 0,1 0 0,0 0 0,0 0 0,-1 0 0,1 0 0,1 0 0,-1 1 0,0 0 0,-1-1 0,1 1 0,-1 0 0,1-1 0,0 1 0,-1 0 0,1 0 0,-1-1 0,0 1 0,1 0 0,-1 0 0,0 0 0,1 0 0,-1 0 0,0-1 0,0 1 0,0 1 0,0 50 0,0-46 0,-9 70 0,-4-1 0,-33 113 0,31-131 0,7-22 0,8-34 0,-1-1 0,1 0 0,0 1 0,0-1 0,0 0 0,0 1 0,-1-1 0,1 1 0,0-1 0,0 0 0,0 1 0,0-1 0,0 1 0,0-1 0,0 0 0,0 1 0,0-1 0,0 1 0,1-1 0,-1 0 0,0 1 0,0-1 0,0 0 0,0 1 0,1-1 0,-1 0 0,0 1 0,0-1 0,0 0 0,1 1 0,-1-1 0,0 0 0,1 1 0,-1-1 0,0 0 0,1 0 0,-1 0 0,0 1 0,1-1 0,-1 0 0,0 0 0,1 0 0,-1 0 0,1 0 0,-1 0 0,0 1 0,1-1 0,-1 0 0,1 0 0,-1 0 0,0 0 0,1-1 0,-1 1 0,0 0 0,1 0 0,-1 0 0,1 0 0,-1 0 0,0 0 0,1-1 0,-1 1 0,1 0 0,26-18 0,-22 15 0,19-17 0,38-38 0,-5 4 0,-29 35 0,-28 19 0,1 0 0,-1 0 0,1 0 0,-1 0 0,1 0 0,-1 0 0,1-1 0,-1 1 0,1 0 0,-1 0 0,1 0 0,-1 1 0,1-1 0,-1 0 0,1 0 0,-1 0 0,1 0 0,-1 0 0,0 1 0,1-1 0,-1 0 0,2 1 0,-2 0 0,1-1 0,-1 1 0,1 0 0,-1 0 0,1 0 0,-1 0 0,0 0 0,1 0 0,-1 0 0,0 0 0,0 0 0,0 0 0,1 0 0,-1 0 0,0 0 0,-1 1 0,-1 24 0,-2 1 0,-1-1 0,-1-1 0,-1 1 0,-13 30 0,4-10 0,4-11 0,6-21 0,1 0 0,0 0 0,1 1 0,1 0 0,0-1 0,1 1 0,0 24 0,2-38 0,0 0 0,0 0 0,0 1 0,0-1 0,0 0 0,0 0 0,1 0 0,-1 0 0,0 0 0,1 0 0,-1 0 0,1 0 0,-1 0 0,1 0 0,-1 0 0,1 0 0,-1-1 0,1 1 0,0 0 0,0 0 0,-1 0 0,1-1 0,0 1 0,0 0 0,0-1 0,0 1 0,0-1 0,0 1 0,0-1 0,0 0 0,0 1 0,0-1 0,0 0 0,0 1 0,0-1 0,0 0 0,0 0 0,0 0 0,0 0 0,0 0 0,1 0 0,-1-1 0,0 1 0,0 0 0,0 0 0,0-1 0,0 1 0,0-1 0,0 1 0,1-2 0,7-2 0,0-1 0,0 0 0,0 0 0,8-8 0,-15 11 0,22-17 0,27-30 0,-37 33 0,2 1 0,0 1 0,1 0 0,30-18 0,-45 30 0,1 0 0,0 1 0,0 0 0,-1 0 0,1 0 0,0 0 0,0 0 0,0 1 0,0-1 0,0 1 0,5 0 0,-6 0 0,-1 0 0,1 1 0,-1-1 0,1 1 0,-1 0 0,1-1 0,-1 1 0,1 0 0,-1 0 0,0 0 0,0 0 0,1 0 0,-1 0 0,0 0 0,0 0 0,0 1 0,0-1 0,0 0 0,-1 1 0,1-1 0,0 1 0,-1-1 0,1 1 0,0 2 0,4 14 0,0 0 0,-2 0 0,0 1 0,-1 0 0,-1-1 0,-2 34 0,-3-5 0,-15 72 0,6-75 0,10-35 0,0 0 0,0 0 0,1 0 0,0 0 0,1 0 0,0 1 0,0 13 0,1-23 0,0 0 0,0 0 0,0 1 0,0-1 0,0 0 0,0 0 0,1 0 0,-1 0 0,0 0 0,0 1 0,0-1 0,0 0 0,0 0 0,0 0 0,1 0 0,-1 0 0,0 0 0,0 0 0,0 1 0,0-1 0,1 0 0,-1 0 0,0 0 0,0 0 0,0 0 0,0 0 0,1 0 0,-1 0 0,0 0 0,0 0 0,0 0 0,0 0 0,1 0 0,-1 0 0,0 0 0,0 0 0,0 0 0,0-1 0,1 1 0,-1 0 0,0 0 0,0 0 0,0 0 0,0 0 0,1 0 0,-1 0 0,0 0 0,0-1 0,0 1 0,0 0 0,0 0 0,0 0 0,0 0 0,0 0 0,1-1 0,-1 1 0,0 0 0,0 0 0,0 0 0,0 0 0,0-1 0,0 1 0,0 0 0,72-71 0,21-19 0,-93 90 0,20-18 0,1 1 0,0 1 0,1 1 0,1 1 0,34-16 0,-56 30 0,0-1 0,0 1 0,0-1 0,0 1 0,0 0 0,0-1 0,0 1 0,0 0 0,0 0 0,0 0 0,0 0 0,0 0 0,0 0 0,0 0 0,0 0 0,0 0 0,0 0 0,0 0 0,0 1 0,0-1 0,0 0 0,0 1 0,1 0 0,-1 0 0,0 0 0,-1 1 0,1-1 0,-1 0 0,1 1 0,-1-1 0,0 0 0,0 1 0,1-1 0,-1 0 0,0 1 0,0-1 0,0 0 0,0 1 0,-1-1 0,1 1 0,-1 1 0,-3 16 0,0-1 0,-2 0 0,0 0 0,-15 30 0,-45 69 0,41-74 0,-77 107 0,61-93 0,37-51 0,0 1 0,1-1 0,0 1 0,0 0 0,1 0 0,0 0 0,-3 14 0,-3 14 0,-136 376 0,78-235 0,41-106 0,-114 358 0,131-378 0,8-50 0,0 1 0,0-1 0,0 0 0,0 0 0,0 1 0,0-1 0,0 0 0,0 1 0,0-1 0,0 0 0,0 0 0,0 1 0,0-1 0,0 0 0,0 0 0,0 1 0,0-1 0,0 0 0,0 0 0,0 1 0,1-1 0,-1 0 0,0 0 0,0 1 0,0-1 0,0 0 0,1 0 0,-1 0 0,0 1 0,0-1 0,1 0 0,-1 0 0,0 0 0,0 0 0,1 1 0,-1-1 0,0 0 0,1 0 0,14-17 0,25-51 0,48-109 0,-54 103 0,-21 46 0,140-315 0,-145 324 0,-1-1 0,0 0 0,4-31 0,-10 44 0,0 1 0,-1-1 0,1 0 0,-2 1 0,1-1 0,-1 0 0,0 1 0,0-1 0,-1 1 0,0-1 0,0 1 0,-1 0 0,1 0 0,-7-9 0,-4-5-1365,1 3-5461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22.998"/>
    </inkml:context>
    <inkml:brush xml:id="br0">
      <inkml:brushProperty name="width" value="0.05" units="cm"/>
      <inkml:brushProperty name="height" value="0.05" units="cm"/>
      <inkml:brushProperty name="color" value="#E71224"/>
    </inkml:brush>
  </inkml:definitions>
  <inkml:trace contextRef="#ctx0" brushRef="#br0">1 1 24575,'5'0'0,"10"0"0,8 0 0,8 0 0,5 0 0,0 0 0,3 0 0,5 0 0,3 0 0,-2 0 0,-3 0 0,-9 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23.403"/>
    </inkml:context>
    <inkml:brush xml:id="br0">
      <inkml:brushProperty name="width" value="0.05" units="cm"/>
      <inkml:brushProperty name="height" value="0.05" units="cm"/>
      <inkml:brushProperty name="color" value="#E71224"/>
    </inkml:brush>
  </inkml:definitions>
  <inkml:trace contextRef="#ctx0" brushRef="#br0">1 1 24575,'4'0'0,"16"0"0,14 0 0,14 0 0,9 0 0,7 0 0,-1 0 0,-3 0 0,-6 0 0,-9 0 0,-2 0 0,-4 0 0,1 0 0,-7 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23.746"/>
    </inkml:context>
    <inkml:brush xml:id="br0">
      <inkml:brushProperty name="width" value="0.05" units="cm"/>
      <inkml:brushProperty name="height" value="0.05" units="cm"/>
      <inkml:brushProperty name="color" value="#E71224"/>
    </inkml:brush>
  </inkml:definitions>
  <inkml:trace contextRef="#ctx0" brushRef="#br0">0 0 24575,'9'0'0,"8"0"0,6 5 0,7 1 0,4 0 0,1 4 0,-2-1 0,0-1 0,2-2 0,-1-2 0,0-2 0,-2-1 0,-2-1 0,-1 0 0,-1 0 0,-1-1 0,-5 1-8191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24.247"/>
    </inkml:context>
    <inkml:brush xml:id="br0">
      <inkml:brushProperty name="width" value="0.05" units="cm"/>
      <inkml:brushProperty name="height" value="0.05" units="cm"/>
      <inkml:brushProperty name="color" value="#E71224"/>
    </inkml:brush>
  </inkml:definitions>
  <inkml:trace contextRef="#ctx0" brushRef="#br0">1 1 24575,'25'1'0,"0"1"0,30 7 0,32 4 0,401-8 44,-266-8-1453,-194 3-5417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24.972"/>
    </inkml:context>
    <inkml:brush xml:id="br0">
      <inkml:brushProperty name="width" value="0.05" units="cm"/>
      <inkml:brushProperty name="height" value="0.05" units="cm"/>
      <inkml:brushProperty name="color" value="#E71224"/>
    </inkml:brush>
  </inkml:definitions>
  <inkml:trace contextRef="#ctx0" brushRef="#br0">0 0 24575,'10'0'0,"6"0"0,11 0 0,10 0 0,3 0 0,3 0 0,0 0 0,-3 0 0,-3 0 0,-5 0 0,-2 0 0,-1 0 0,2 0 0,-2 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40.694"/>
    </inkml:context>
    <inkml:brush xml:id="br0">
      <inkml:brushProperty name="width" value="0.05" units="cm"/>
      <inkml:brushProperty name="height" value="0.05" units="cm"/>
      <inkml:brushProperty name="color" value="#E71224"/>
    </inkml:brush>
  </inkml:definitions>
  <inkml:trace contextRef="#ctx0" brushRef="#br0">271 0 24575,'2'108'0,"-5"120"0,-10-124 0,7-64 0,-2 44 0,7 362 0,3-212 0,-1-206 0,2 0 0,6 30 0,5 38 0,-13-54 0,-2 0 0,-2 1 0,-1-1 0,-2-1 0,-18 64 0,17-76 0,2 0 0,1 0 0,-1 37 0,7 94 0,1-52 0,-3 703 0,-2-789 0,0 0 0,-8 35 0,5-32 0,-3 35 0,6 13 0,2-44 0,-1 1 0,-2-1 0,-8 45 0,-3-16 0,3-11 0,-1-1 0,-32 78 0,35-104 0,2 1 0,1-1 0,0 1 0,2 0 0,0 0 0,-1 41 0,-6 44 0,-3 87 0,1-13 0,0-1 0,13 348 0,1-246 0,0-259 0,1-1 0,8 35 0,-5-33 0,3 46 0,-9 42 0,2 48 0,-1-157-28,0 0-1,1 0 1,-1 0-1,0 0 1,0 0 0,1 0-1,0 0 1,-1 0-1,1 0 1,0 0-1,0 0 1,0 0-1,0-1 1,0 1 0,0 0-1,0-1 1,1 1-1,-1-1 1,1 1-1,-1-1 1,1 1 0,-1-1-1,1 0 1,0 0-1,0 0 1,0 0-1,-1 0 1,1-1-1,0 1 1,0 0 0,0-1-1,0 1 1,0-1-1,0 0 1,1 0-1,-1 0 1,0 0-1,0 0 1,0 0 0,0 0-1,0-1 1,0 1-1,0-1 1,0 1-1,0-1 1,0 0-1,3-2 1,11-8-6798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43.703"/>
    </inkml:context>
    <inkml:brush xml:id="br0">
      <inkml:brushProperty name="width" value="0.05" units="cm"/>
      <inkml:brushProperty name="height" value="0.05" units="cm"/>
      <inkml:brushProperty name="color" value="#E71224"/>
    </inkml:brush>
  </inkml:definitions>
  <inkml:trace contextRef="#ctx0" brushRef="#br0">1 1 24575,'1'0'0,"1"1"0,0-1 0,-1 1 0,0-1 0,1 1 0,-1 0 0,1 0 0,-1-1 0,0 1 0,1 0 0,-1 0 0,0 1 0,0-1 0,0 0 0,0 0 0,0 0 0,0 1 0,0-1 0,-1 1 0,1-1 0,0 0 0,0 4 0,13 34 0,-7-2 0,-2 0 0,1 40 0,1 10 0,-3-46 0,-3 0 0,-1-1 0,-10 74 0,1 13 0,8 143 0,4-116 0,-1-105 0,3-1 0,17 81 0,-10-69 0,-6-19 0,0 80 0,-3-34 0,1-58 0,1 0 0,15 49 0,4 28 0,-14-47 0,-3-19 0,4 77 0,-12 533 0,-7-570 0,4-59 0,2 0 0,-1 26 0,7 15 0,1-1 0,4 0 0,27 102 0,-28-124 0,-2 1 0,-1 0 0,-3 0 0,0 0 0,-6 45 0,2 5 0,2 531 0,-3-568 0,-2 0 0,-14 62 0,-7 59 0,20-118 0,-15 62 0,-6 44 0,22-98 0,8 104 0,0-146 0,1-1 0,1 0 0,8 24 0,-6-24 0,-1 1 0,5 35 0,-5 83 0,-5-88 0,-2-393-1365,1 232-5461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47.680"/>
    </inkml:context>
    <inkml:brush xml:id="br0">
      <inkml:brushProperty name="width" value="0.05" units="cm"/>
      <inkml:brushProperty name="height" value="0.05" units="cm"/>
      <inkml:brushProperty name="color" value="#E71224"/>
    </inkml:brush>
  </inkml:definitions>
  <inkml:trace contextRef="#ctx0" brushRef="#br0">575 0 24575,'-60'95'0,"20"-11"0,4 2 0,4 1 0,4 2 0,3 1 0,5 0 0,-10 101 0,27-170 0,-1 1 0,-2-1 0,-7 22 0,13-43 0,-1 1 0,1 0 0,0-1 0,-1 1 0,1 0 0,0-1 0,0 1 0,-1 0 0,1 0 0,0-1 0,0 1 0,0 0 0,0 0 0,0 0 0,0-1 0,0 1 0,0 0 0,1 0 0,-1-1 0,0 2 0,12-6 0,24-27 0,-27 22 0,36-32 0,-1-2 0,-1-1 0,-3-3 0,-2-1 0,-2-2 0,51-96 0,-76 125 0,2 0 0,28-37 0,-35 47 0,-12 11 0,-18 16 0,-24 31 0,-63 80 0,10-10 0,-196 203 0,294-317 0,-41 46 0,40-44 0,1 0 0,0-1 0,0 1 0,0 0 0,0 1 0,1-1 0,0 0 0,-3 11 0,5-16 0,0 0 0,0 1 0,0-1 0,0 0 0,0 1 0,0-1 0,0 1 0,-1-1 0,1 1 0,0-1 0,0 0 0,0 1 0,1-1 0,-1 1 0,0-1 0,0 0 0,0 1 0,0-1 0,0 1 0,0-1 0,1 0 0,-1 1 0,0-1 0,0 0 0,0 1 0,1-1 0,-1 0 0,0 1 0,1-1 0,-1 0 0,0 0 0,1 1 0,-1-1 0,0 0 0,1 0 0,-1 0 0,0 1 0,1-1 0,-1 0 0,1 0 0,-1 0 0,0 0 0,1 0 0,21-6 0,6-9 0,0-3 0,-1 0 0,43-39 0,-15 12 0,548-374 0,-372 273 0,-226 143 0,-1 1 0,1-1 0,0 1 0,-1 0 0,1 0 0,9-2 0,-13 4 0,-1 0 0,1 0 0,0 0 0,-1 0 0,1 0 0,-1 0 0,1 0 0,0 0 0,-1 0 0,1 0 0,0 0 0,-1 0 0,1 1 0,-1-1 0,1 0 0,0 1 0,-1-1 0,1 0 0,-1 1 0,1-1 0,-1 0 0,1 2 0,0-1 0,0 0 0,-1 0 0,1 1 0,-1-1 0,0 0 0,1 1 0,-1-1 0,0 0 0,0 1 0,0-1 0,0 0 0,0 1 0,0-1 0,0 1 0,-1 1 0,-2 9 0,0 0 0,-1-1 0,0 1 0,-1-1 0,0 0 0,0 0 0,-10 13 0,-58 74 0,52-71 0,-119 165 0,-61 75 0,148-205 0,-162 177 0,206-230 0,-5 5 0,0 0 0,-16 21 0,29-34 0,1 0 0,-1 0 0,0 0 0,1 0 0,-1-1 0,1 1 0,-1 0 0,1 0 0,-1 0 0,1 0 0,0 0 0,0 0 0,-1 1 0,1-1 0,0 2 0,0-3 0,0 0 0,1 1 0,-1-1 0,0 0 0,0 0 0,1 1 0,-1-1 0,0 0 0,1 0 0,-1 0 0,0 0 0,1 1 0,-1-1 0,0 0 0,0 0 0,1 0 0,-1 0 0,1 0 0,-1 0 0,0 0 0,1 0 0,-1 0 0,0 0 0,1 0 0,-1 0 0,0 0 0,1 0 0,-1 0 0,0 0 0,1 0 0,34-14 0,24-23 0,-2-3 0,85-77 0,-138 114 0,-1 0 0,5-3 0,-1 0 0,0-1 0,0 1 0,0-1 0,-1-1 0,0 1 0,4-9 0,-10 16 0,0 0 0,0 0 0,0 0 0,-1 0 0,1 0 0,0 0 0,0 0 0,0 0 0,0 0 0,-1 1 0,1-1 0,0 0 0,0 0 0,0 0 0,0 0 0,-1 0 0,1 0 0,0 0 0,0 0 0,0-1 0,-1 1 0,1 0 0,0 0 0,0 0 0,0 0 0,0 0 0,-1 0 0,1 0 0,0 0 0,0 0 0,0 0 0,0-1 0,0 1 0,-1 0 0,1 0 0,0 0 0,0 0 0,0 0 0,0-1 0,0 1 0,0 0 0,0 0 0,0 0 0,0 0 0,0-1 0,-1 1 0,1 0 0,0 0 0,0 0 0,0-1 0,0 1 0,0 0 0,0 0 0,0 0 0,0-1 0,1 1 0,-1 0 0,0 0 0,0 0 0,0 0 0,0-1 0,0 1 0,0 0 0,0 0 0,0 0 0,0 0 0,1-1 0,-9 5 0,1 0 0,0 1 0,0 0 0,0 0 0,0 0 0,-11 13 0,-2 2 0,-81 76 0,-93 116 0,34-39 0,159-172 0,-1 1 0,1-1 0,0 1 0,-1-1 0,1 1 0,0-1 0,0 1 0,0 0 0,1-1 0,-1 1 0,0 0 0,0 0 0,1-1 0,-1 1 0,1 0 0,0 2 0,0-3 0,0-1 0,1 1 0,-1-1 0,0 1 0,1 0 0,-1-1 0,1 0 0,-1 1 0,1-1 0,-1 1 0,1-1 0,-1 0 0,1 1 0,0-1 0,-1 0 0,1 1 0,-1-1 0,1 0 0,0 0 0,-1 0 0,1 0 0,0 1 0,-1-1 0,1 0 0,0 0 0,-1 0 0,1-1 0,0 1 0,0 0 0,11-1 0,0-1 0,0-1 0,19-6 0,115-45 0,43-12 0,-182 64 0,-1 1 0,0-1 0,1 1 0,-1 1 0,0-1 0,9 1 0,-14 0 0,0 0 0,0 1 0,0-1 0,1 0 0,-1 1 0,0-1 0,0 0 0,0 1 0,0 0 0,0-1 0,0 1 0,1 0 0,-2-1 0,1 1 0,0 0 0,0 0 0,0 0 0,0 0 0,0 0 0,-1 0 0,1 0 0,0 0 0,-1 0 0,1 0 0,-1 0 0,1 0 0,-1 1 0,0-1 0,1 0 0,-1 0 0,0 0 0,0 1 0,0-1 0,0 0 0,0 0 0,0 1 0,0-1 0,-1 2 0,0 7 0,-1 0 0,-1 1 0,1-1 0,-2 0 0,1 0 0,-1-1 0,-8 14 0,-45 67 0,30-49 0,2-3 0,9-16 0,2 0 0,-13 29 0,26-50 0,1-1 0,-1 1 0,1 0 0,-1 0 0,1 0 0,-1 0 0,1 0 0,0 0 0,-1 0 0,1 0 0,0 0 0,0 0 0,0 0 0,0 0 0,0 0 0,0 0 0,0 0 0,0 0 0,0 0 0,1 0 0,-1 0 0,0 0 0,1 0 0,-1 0 0,0 0 0,2 2 0,-1-3 0,0 1 0,0-1 0,0 1 0,1-1 0,-1 0 0,0 1 0,0-1 0,1 0 0,-1 0 0,0 0 0,1 1 0,-1-2 0,0 1 0,1 0 0,-1 0 0,0 0 0,2-1 0,10-2 0,-1-1 0,23-11 0,-34 14 0,26-13 0,-21 10 0,0 0 0,0 1 0,0 0 0,1 0 0,-1 1 0,1-1 0,9-1 0,-15 4 0,-1 0 0,1 0 0,-1 0 0,1 0 0,-1 0 0,0 1 0,1-1 0,-1 0 0,1 0 0,-1 0 0,1 0 0,-1 0 0,0 1 0,1-1 0,-1 0 0,1 0 0,-1 1 0,0-1 0,1 0 0,-1 1 0,0-1 0,0 0 0,1 1 0,-1-1 0,0 0 0,0 1 0,1-1 0,-1 1 0,0-1 0,0 1 0,0-1 0,0 0 0,0 1 0,0-1 0,1 1 0,-1-1 0,0 1 0,0-1 0,-1 1 0,0 19 0,-3-7 0,0-1 0,-1 1 0,0-1 0,0 0 0,-15 22 0,-44 56 0,48-68 0,-29 35 0,24-33 0,2 2 0,0 1 0,-16 31 0,34-57 0,0 0 0,1 0 0,-1 0 0,1 0 0,-1 0 0,1 0 0,0 1 0,-1-1 0,1 0 0,0 0 0,0 0 0,0 1 0,0-1 0,0 0 0,0 0 0,0 0 0,0 1 0,1 0 0,-1-1 0,0-1 0,1 1 0,-1-1 0,1 1 0,-1-1 0,1 0 0,0 1 0,-1-1 0,1 0 0,-1 1 0,1-1 0,0 0 0,-1 0 0,1 1 0,-1-1 0,1 0 0,0 0 0,-1 0 0,1 0 0,0 0 0,-1 0 0,1 0 0,0 0 0,0-1 0,9 0 0,0-2 0,-1 0 0,17-6 0,-2 0 0,-24 9 0,1 0 0,0 0 0,-1 0 0,1 0 0,0 0 0,-1 0 0,1 0 0,-1 0 0,1 0 0,0 0 0,-1 1 0,1-1 0,-1 0 0,1 0 0,0 0 0,-1 1 0,1-1 0,-1 0 0,1 1 0,-1-1 0,1 1 0,-1-1 0,1 0 0,-1 1 0,1-1 0,-1 1 0,0-1 0,1 1 0,-1-1 0,0 1 0,1 0 0,-1-1 0,0 1 0,0-1 0,0 1 0,1 0 0,-1-1 0,0 1 0,0 0 0,0-1 0,0 1 0,0-1 0,0 1 0,0 0 0,0-1 0,0 1 0,-1 0 0,1-1 0,0 1 0,-1 0 0,-11 37 0,11-35 0,-40 83 0,-3-1 0,-4-3 0,-88 115 0,125-182 0,5-8 0,0 0 0,1 0 0,0 1 0,1-1 0,0 1 0,0 0 0,-3 10 0,6-17 0,1-1 0,0 1 0,0 0 0,0 0 0,0 0 0,0 0 0,0 0 0,0-1 0,0 1 0,0 0 0,0 0 0,0 0 0,0 0 0,0-1 0,1 1 0,-1 0 0,0 0 0,1 0 0,-1-1 0,1 1 0,-1 0 0,1-1 0,-1 1 0,1 0 0,-1-1 0,2 2 0,-1-2 0,1 1 0,0 0 0,0 0 0,-1 0 0,1-1 0,0 1 0,0-1 0,0 0 0,-1 1 0,1-1 0,3 0 0,5 0 0,0-1 0,1 0 0,12-4 0,86-25 0,145-62 0,-59 20 0,-172 67 0,-23 5 0,1 0 0,-1 0 0,0 0 0,1 0 0,-1 0 0,0 1 0,1-1 0,-1 0 0,0 0 0,0 0 0,1 0 0,-1 0 0,0 0 0,1 1 0,-1-1 0,0 0 0,0 0 0,1 0 0,-1 1 0,0-1 0,0 0 0,1 0 0,-1 1 0,0-1 0,0 0 0,0 0 0,0 1 0,0-1 0,1 0 0,-1 1 0,0-1 0,0 1 0,-1 1 0,1 1 0,-1 0 0,0 0 0,0 0 0,0-1 0,0 1 0,0-1 0,-1 1 0,1-1 0,-1 1 0,-2 2 0,-35 44 0,-72 72 0,71-82 0,2 2 0,-46 66 0,82-104 0,0 0 0,0 1 0,0-1 0,0 1 0,0-1 0,1 1 0,-1 0 0,1 0 0,0 0 0,0-1 0,0 1 0,1 0 0,-1 6 0,2-8 0,-1-1 0,1 1 0,0 0 0,-1-1 0,1 1 0,0 0 0,0-1 0,0 1 0,0-1 0,0 1 0,1-1 0,-1 0 0,0 1 0,1-1 0,-1 0 0,0 0 0,1 0 0,0 0 0,-1 0 0,1 0 0,-1-1 0,1 1 0,0 0 0,0-1 0,-1 0 0,1 1 0,0-1 0,2 0 0,-2 1 0,0-1 0,1 1 0,-1 0 0,0-1 0,0 1 0,0 0 0,0 0 0,0 0 0,0 1 0,0-1 0,0 0 0,0 1 0,-1-1 0,1 1 0,0 0 0,-1-1 0,1 1 0,-1 0 0,2 4 0,-1-3 0,-1 1 0,0 0 0,0-1 0,-1 1 0,1 0 0,-1-1 0,1 1 0,-1 0 0,0 0 0,-1-1 0,0 6 0,-3 7 0,0 0 0,-1-1 0,0 1 0,-14 24 0,-5 1 0,-1-2 0,-1 0 0,-38 40 0,28-37 0,-46 74 0,79-111 0,0 0 0,1 0 0,-1 0 0,1 1 0,0-1 0,1 0 0,-3 9 0,4-13 0,0-1 0,0 1 0,0 0 0,0 0 0,0-1 0,0 1 0,1 0 0,-1 0 0,0 0 0,0-1 0,0 1 0,1 0 0,-1-1 0,0 1 0,1 0 0,-1-1 0,1 1 0,-1 0 0,1-1 0,-1 1 0,2 0 0,-1 0 0,0 0 0,1-1 0,-1 1 0,1-1 0,-1 1 0,0-1 0,1 0 0,-1 0 0,1 1 0,-1-1 0,1 0 0,-1 0 0,1-1 0,-1 1 0,3 0 0,-3-1 0,0 1 0,0 0 0,0 0 0,0-1 0,0 1 0,1 0 0,-1 0 0,0 1 0,0-1 0,0 0 0,0 0 0,0 0 0,0 1 0,0-1 0,0 0 0,0 1 0,0-1 0,1 2 0,-1-2 0,-1 1 0,0-1 0,1 1 0,-1-1 0,0 1 0,0 0 0,1-1 0,-1 1 0,0-1 0,0 1 0,0 0 0,0-1 0,0 1 0,0 0 0,0-1 0,0 1 0,0-1 0,0 1 0,0 0 0,0-1 0,-1 1 0,1-1 0,0 2 0,-4 5 0,0 1 0,0-1 0,-1 0 0,-5 7 0,5-6 0,-63 84 0,4-5 0,-71 124 0,130-201 0,-1 0 0,1 1 0,0-1 0,0 1 0,1 0 0,-3 12 0,7-20 0,-1-1 0,1 0 0,0 1 0,0-1 0,0 0 0,0 1 0,0-1 0,0 1 0,0-1 0,1 0 0,-1 1 0,1-1 0,0 0 0,0 0 0,0 0 0,0 1 0,0-1 0,0 0 0,1 0 0,-1 0 0,0-1 0,1 1 0,0 0 0,-1 0 0,1-1 0,0 1 0,0-1 0,0 0 0,0 1 0,0-1 0,3 1 0,7 2 0,-1 0 0,1 0 0,-1-1 0,1 0 0,18 0 0,68 2 0,-93-5 0,561-30 0,-345 12 0,-191 15 0,-17 1 0,0 1 0,1 0 0,-1 1 0,0 1 0,0 0 0,21 4 0,-34-5 0,1 0 0,-1 0 0,1 0 0,-1 0 0,1 0 0,-1 0 0,0 1 0,1-1 0,-1 0 0,1 0 0,-1 0 0,1 1 0,-1-1 0,1 0 0,-1 0 0,0 1 0,1-1 0,-1 0 0,1 1 0,-1-1 0,0 0 0,0 1 0,1-1 0,-1 1 0,0-1 0,1 1 0,-1-1 0,0 0 0,0 1 0,0-1 0,0 1 0,0-1 0,1 1 0,-1-1 0,0 1 0,0-1 0,0 1 0,0-1 0,0 1 0,0-1 0,-1 1 0,1-1 0,0 1 0,0-1 0,0 1 0,-1 0 0,-17 18 0,16-17 0,-105 83 0,95-76 0,-2-1 0,1 0 0,-1-1 0,0 0 0,-1-1 0,-26 7 0,39-13 3,0 1 0,0-1 0,0 0 0,0 0 0,0 0 1,1 0-1,-1 0 0,0 0 0,0-1 0,0 1 0,0-1 0,0 1 0,0-1 0,0 0 0,0 1 0,1-1 0,-1 0 0,0 0 0,-1-2 0,-23-28-408,17 17-616,-9-10-5805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7682A-CF12-44E5-9E26-DCF1599AF4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v-SE"/>
          </a:p>
        </p:txBody>
      </p:sp>
      <p:sp>
        <p:nvSpPr>
          <p:cNvPr id="3" name="Subtitle 2">
            <a:extLst>
              <a:ext uri="{FF2B5EF4-FFF2-40B4-BE49-F238E27FC236}">
                <a16:creationId xmlns:a16="http://schemas.microsoft.com/office/drawing/2014/main" id="{961F8D85-1F92-49A9-810B-A2BFA1FE38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v-SE"/>
          </a:p>
        </p:txBody>
      </p:sp>
      <p:sp>
        <p:nvSpPr>
          <p:cNvPr id="4" name="Date Placeholder 3">
            <a:extLst>
              <a:ext uri="{FF2B5EF4-FFF2-40B4-BE49-F238E27FC236}">
                <a16:creationId xmlns:a16="http://schemas.microsoft.com/office/drawing/2014/main" id="{DE3B51AE-EDC5-4468-BF3E-647BA6F37EA4}"/>
              </a:ext>
            </a:extLst>
          </p:cNvPr>
          <p:cNvSpPr>
            <a:spLocks noGrp="1"/>
          </p:cNvSpPr>
          <p:nvPr>
            <p:ph type="dt" sz="half" idx="10"/>
          </p:nvPr>
        </p:nvSpPr>
        <p:spPr/>
        <p:txBody>
          <a:bodyPr/>
          <a:lstStyle/>
          <a:p>
            <a:fld id="{E8CAFA74-4113-4A1C-BC58-62823C1659D4}" type="datetimeFigureOut">
              <a:rPr lang="sv-SE" smtClean="0"/>
              <a:t>2022-02-25</a:t>
            </a:fld>
            <a:endParaRPr lang="sv-SE"/>
          </a:p>
        </p:txBody>
      </p:sp>
      <p:sp>
        <p:nvSpPr>
          <p:cNvPr id="5" name="Footer Placeholder 4">
            <a:extLst>
              <a:ext uri="{FF2B5EF4-FFF2-40B4-BE49-F238E27FC236}">
                <a16:creationId xmlns:a16="http://schemas.microsoft.com/office/drawing/2014/main" id="{C22FC934-F9AF-44B2-85A3-763D89C050D1}"/>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0F161027-3050-4511-B1FD-EB965B1170F9}"/>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1033708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47A48-BE97-49AC-95BC-5E66AD4CA46F}"/>
              </a:ext>
            </a:extLst>
          </p:cNvPr>
          <p:cNvSpPr>
            <a:spLocks noGrp="1"/>
          </p:cNvSpPr>
          <p:nvPr>
            <p:ph type="title"/>
          </p:nvPr>
        </p:nvSpPr>
        <p:spPr/>
        <p:txBody>
          <a:bodyPr/>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2A899472-A361-4860-9901-9666BF08D5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54C067B4-5CED-4C93-9C7D-A9C785B1ACAE}"/>
              </a:ext>
            </a:extLst>
          </p:cNvPr>
          <p:cNvSpPr>
            <a:spLocks noGrp="1"/>
          </p:cNvSpPr>
          <p:nvPr>
            <p:ph type="dt" sz="half" idx="10"/>
          </p:nvPr>
        </p:nvSpPr>
        <p:spPr/>
        <p:txBody>
          <a:bodyPr/>
          <a:lstStyle/>
          <a:p>
            <a:fld id="{E8CAFA74-4113-4A1C-BC58-62823C1659D4}" type="datetimeFigureOut">
              <a:rPr lang="sv-SE" smtClean="0"/>
              <a:t>2022-02-25</a:t>
            </a:fld>
            <a:endParaRPr lang="sv-SE"/>
          </a:p>
        </p:txBody>
      </p:sp>
      <p:sp>
        <p:nvSpPr>
          <p:cNvPr id="5" name="Footer Placeholder 4">
            <a:extLst>
              <a:ext uri="{FF2B5EF4-FFF2-40B4-BE49-F238E27FC236}">
                <a16:creationId xmlns:a16="http://schemas.microsoft.com/office/drawing/2014/main" id="{2BF048DE-F02C-4D2E-8757-76B125803545}"/>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6DB4C997-6EBB-4FC7-B5C8-935EBA57CD72}"/>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1593242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15AAE5-08A3-4742-B585-1789642D1F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2FAC4BDD-659B-4C9D-A111-ACC67DDF94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87C43AB2-C750-41B7-85D4-2412FA364132}"/>
              </a:ext>
            </a:extLst>
          </p:cNvPr>
          <p:cNvSpPr>
            <a:spLocks noGrp="1"/>
          </p:cNvSpPr>
          <p:nvPr>
            <p:ph type="dt" sz="half" idx="10"/>
          </p:nvPr>
        </p:nvSpPr>
        <p:spPr/>
        <p:txBody>
          <a:bodyPr/>
          <a:lstStyle/>
          <a:p>
            <a:fld id="{E8CAFA74-4113-4A1C-BC58-62823C1659D4}" type="datetimeFigureOut">
              <a:rPr lang="sv-SE" smtClean="0"/>
              <a:t>2022-02-25</a:t>
            </a:fld>
            <a:endParaRPr lang="sv-SE"/>
          </a:p>
        </p:txBody>
      </p:sp>
      <p:sp>
        <p:nvSpPr>
          <p:cNvPr id="5" name="Footer Placeholder 4">
            <a:extLst>
              <a:ext uri="{FF2B5EF4-FFF2-40B4-BE49-F238E27FC236}">
                <a16:creationId xmlns:a16="http://schemas.microsoft.com/office/drawing/2014/main" id="{418155B2-5C89-4C69-A725-7D1B9D037E00}"/>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E9C84535-E219-4B57-BBFD-81ED0BC34136}"/>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2403304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9F291BE0-7A7E-D04F-974F-9F4577FB2F46}"/>
              </a:ext>
            </a:extLst>
          </p:cNvPr>
          <p:cNvSpPr/>
          <p:nvPr/>
        </p:nvSpPr>
        <p:spPr>
          <a:xfrm>
            <a:off x="6163735" y="1096772"/>
            <a:ext cx="557106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BD33FF1F-6094-0B4A-A3E4-6B0D9283DB44}"/>
              </a:ext>
            </a:extLst>
          </p:cNvPr>
          <p:cNvSpPr/>
          <p:nvPr/>
        </p:nvSpPr>
        <p:spPr>
          <a:xfrm>
            <a:off x="11529484"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78A6D9C-C7A5-414B-8CB7-E31470D7D280}"/>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D850E-6310-C04D-8CAC-B7FA9F332D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5B7FB3-5DFC-6547-9567-C0ABE874C6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7D2DB-A7B1-204E-8416-E938952BCC83}"/>
              </a:ext>
            </a:extLst>
          </p:cNvPr>
          <p:cNvSpPr>
            <a:spLocks noGrp="1"/>
          </p:cNvSpPr>
          <p:nvPr>
            <p:ph type="dt" sz="half" idx="10"/>
          </p:nvPr>
        </p:nvSpPr>
        <p:spPr/>
        <p:txBody>
          <a:bodyPr/>
          <a:lstStyle/>
          <a:p>
            <a:fld id="{73C3BD54-29B9-3D42-B178-776ED395AA85}" type="datetimeFigureOut">
              <a:rPr lang="en-US" smtClean="0"/>
              <a:t>2/25/2022</a:t>
            </a:fld>
            <a:endParaRPr lang="en-US"/>
          </a:p>
        </p:txBody>
      </p:sp>
      <p:sp>
        <p:nvSpPr>
          <p:cNvPr id="5" name="Footer Placeholder 4">
            <a:extLst>
              <a:ext uri="{FF2B5EF4-FFF2-40B4-BE49-F238E27FC236}">
                <a16:creationId xmlns:a16="http://schemas.microsoft.com/office/drawing/2014/main" id="{FD324BA1-E2D0-1E4B-9DB3-664FE27337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E64B2-36E4-5A4E-A78A-A629829A334F}"/>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3480195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AF81DD-2B1F-3444-8023-DD52318FE9F6}"/>
              </a:ext>
            </a:extLst>
          </p:cNvPr>
          <p:cNvSpPr>
            <a:spLocks noGrp="1"/>
          </p:cNvSpPr>
          <p:nvPr>
            <p:ph type="dt" sz="half" idx="10"/>
          </p:nvPr>
        </p:nvSpPr>
        <p:spPr/>
        <p:txBody>
          <a:bodyPr/>
          <a:lstStyle/>
          <a:p>
            <a:fld id="{73C3BD54-29B9-3D42-B178-776ED395AA85}" type="datetimeFigureOut">
              <a:rPr lang="en-US" smtClean="0"/>
              <a:t>2/25/2022</a:t>
            </a:fld>
            <a:endParaRPr lang="en-US"/>
          </a:p>
        </p:txBody>
      </p:sp>
      <p:sp>
        <p:nvSpPr>
          <p:cNvPr id="3" name="Footer Placeholder 2">
            <a:extLst>
              <a:ext uri="{FF2B5EF4-FFF2-40B4-BE49-F238E27FC236}">
                <a16:creationId xmlns:a16="http://schemas.microsoft.com/office/drawing/2014/main" id="{36927EE3-DAA3-D948-B8FD-48417540B5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4532D4-FFBF-6C47-A6C9-D55196D91B8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7" name="Rectangle 46">
            <a:extLst>
              <a:ext uri="{FF2B5EF4-FFF2-40B4-BE49-F238E27FC236}">
                <a16:creationId xmlns:a16="http://schemas.microsoft.com/office/drawing/2014/main" id="{DB8D5541-7726-BA46-8BFA-BF6AA8D42BD7}"/>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ross 47">
            <a:extLst>
              <a:ext uri="{FF2B5EF4-FFF2-40B4-BE49-F238E27FC236}">
                <a16:creationId xmlns:a16="http://schemas.microsoft.com/office/drawing/2014/main" id="{97F434CF-7503-CE4F-8426-C312C6315AD0}"/>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EDBFB2F-FE34-E349-9484-C275FBE31614}"/>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27455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7682A-CF12-44E5-9E26-DCF1599AF4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v-SE"/>
          </a:p>
        </p:txBody>
      </p:sp>
      <p:sp>
        <p:nvSpPr>
          <p:cNvPr id="3" name="Subtitle 2">
            <a:extLst>
              <a:ext uri="{FF2B5EF4-FFF2-40B4-BE49-F238E27FC236}">
                <a16:creationId xmlns:a16="http://schemas.microsoft.com/office/drawing/2014/main" id="{961F8D85-1F92-49A9-810B-A2BFA1FE38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v-SE"/>
          </a:p>
        </p:txBody>
      </p:sp>
      <p:sp>
        <p:nvSpPr>
          <p:cNvPr id="4" name="Date Placeholder 3">
            <a:extLst>
              <a:ext uri="{FF2B5EF4-FFF2-40B4-BE49-F238E27FC236}">
                <a16:creationId xmlns:a16="http://schemas.microsoft.com/office/drawing/2014/main" id="{DE3B51AE-EDC5-4468-BF3E-647BA6F37EA4}"/>
              </a:ext>
            </a:extLst>
          </p:cNvPr>
          <p:cNvSpPr>
            <a:spLocks noGrp="1"/>
          </p:cNvSpPr>
          <p:nvPr>
            <p:ph type="dt" sz="half" idx="10"/>
          </p:nvPr>
        </p:nvSpPr>
        <p:spPr/>
        <p:txBody>
          <a:bodyPr/>
          <a:lstStyle/>
          <a:p>
            <a:fld id="{E8CAFA74-4113-4A1C-BC58-62823C1659D4}" type="datetimeFigureOut">
              <a:rPr lang="sv-SE" smtClean="0"/>
              <a:t>2022-02-25</a:t>
            </a:fld>
            <a:endParaRPr lang="sv-SE"/>
          </a:p>
        </p:txBody>
      </p:sp>
      <p:sp>
        <p:nvSpPr>
          <p:cNvPr id="5" name="Footer Placeholder 4">
            <a:extLst>
              <a:ext uri="{FF2B5EF4-FFF2-40B4-BE49-F238E27FC236}">
                <a16:creationId xmlns:a16="http://schemas.microsoft.com/office/drawing/2014/main" id="{C22FC934-F9AF-44B2-85A3-763D89C050D1}"/>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0F161027-3050-4511-B1FD-EB965B1170F9}"/>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1474323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A3B6-7695-4D85-B894-98602C3BB198}"/>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ADEF89C6-50A0-4DF6-8DE3-B7A6C18847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B04FE916-86AA-49C4-8374-A15BF294DAB9}"/>
              </a:ext>
            </a:extLst>
          </p:cNvPr>
          <p:cNvSpPr>
            <a:spLocks noGrp="1"/>
          </p:cNvSpPr>
          <p:nvPr>
            <p:ph type="dt" sz="half" idx="10"/>
          </p:nvPr>
        </p:nvSpPr>
        <p:spPr/>
        <p:txBody>
          <a:bodyPr/>
          <a:lstStyle/>
          <a:p>
            <a:fld id="{E8CAFA74-4113-4A1C-BC58-62823C1659D4}" type="datetimeFigureOut">
              <a:rPr lang="sv-SE" smtClean="0"/>
              <a:t>2022-02-25</a:t>
            </a:fld>
            <a:endParaRPr lang="sv-SE"/>
          </a:p>
        </p:txBody>
      </p:sp>
      <p:sp>
        <p:nvSpPr>
          <p:cNvPr id="5" name="Footer Placeholder 4">
            <a:extLst>
              <a:ext uri="{FF2B5EF4-FFF2-40B4-BE49-F238E27FC236}">
                <a16:creationId xmlns:a16="http://schemas.microsoft.com/office/drawing/2014/main" id="{6C5E45F3-5F11-4310-8721-9050DADCFBBB}"/>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FCF25F75-FAFB-4433-93E5-0992039F808E}"/>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3192577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C9033-20B3-47E9-AAA2-D4A27D2CD6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v-SE"/>
          </a:p>
        </p:txBody>
      </p:sp>
      <p:sp>
        <p:nvSpPr>
          <p:cNvPr id="3" name="Text Placeholder 2">
            <a:extLst>
              <a:ext uri="{FF2B5EF4-FFF2-40B4-BE49-F238E27FC236}">
                <a16:creationId xmlns:a16="http://schemas.microsoft.com/office/drawing/2014/main" id="{2C9F7883-993D-454E-AAC7-A2DCB64690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172752-AAE0-45F5-9C85-4BBB8BAF255D}"/>
              </a:ext>
            </a:extLst>
          </p:cNvPr>
          <p:cNvSpPr>
            <a:spLocks noGrp="1"/>
          </p:cNvSpPr>
          <p:nvPr>
            <p:ph type="dt" sz="half" idx="10"/>
          </p:nvPr>
        </p:nvSpPr>
        <p:spPr/>
        <p:txBody>
          <a:bodyPr/>
          <a:lstStyle/>
          <a:p>
            <a:fld id="{E8CAFA74-4113-4A1C-BC58-62823C1659D4}" type="datetimeFigureOut">
              <a:rPr lang="sv-SE" smtClean="0"/>
              <a:t>2022-02-25</a:t>
            </a:fld>
            <a:endParaRPr lang="sv-SE"/>
          </a:p>
        </p:txBody>
      </p:sp>
      <p:sp>
        <p:nvSpPr>
          <p:cNvPr id="5" name="Footer Placeholder 4">
            <a:extLst>
              <a:ext uri="{FF2B5EF4-FFF2-40B4-BE49-F238E27FC236}">
                <a16:creationId xmlns:a16="http://schemas.microsoft.com/office/drawing/2014/main" id="{D4225680-86C5-4187-BAED-79A47D93BD7D}"/>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79E2F0D4-A508-4D22-BA94-1AE66FCBE855}"/>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1364391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6F577-629C-4E69-937C-F3EE3B122D88}"/>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98F20CC8-33C8-4544-8429-028A97723D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Content Placeholder 3">
            <a:extLst>
              <a:ext uri="{FF2B5EF4-FFF2-40B4-BE49-F238E27FC236}">
                <a16:creationId xmlns:a16="http://schemas.microsoft.com/office/drawing/2014/main" id="{3EF4FA58-9043-481F-9297-584057A19F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Date Placeholder 4">
            <a:extLst>
              <a:ext uri="{FF2B5EF4-FFF2-40B4-BE49-F238E27FC236}">
                <a16:creationId xmlns:a16="http://schemas.microsoft.com/office/drawing/2014/main" id="{2716307D-F182-49A9-B5B7-FE83FF448BE4}"/>
              </a:ext>
            </a:extLst>
          </p:cNvPr>
          <p:cNvSpPr>
            <a:spLocks noGrp="1"/>
          </p:cNvSpPr>
          <p:nvPr>
            <p:ph type="dt" sz="half" idx="10"/>
          </p:nvPr>
        </p:nvSpPr>
        <p:spPr/>
        <p:txBody>
          <a:bodyPr/>
          <a:lstStyle/>
          <a:p>
            <a:fld id="{E8CAFA74-4113-4A1C-BC58-62823C1659D4}" type="datetimeFigureOut">
              <a:rPr lang="sv-SE" smtClean="0"/>
              <a:t>2022-02-25</a:t>
            </a:fld>
            <a:endParaRPr lang="sv-SE"/>
          </a:p>
        </p:txBody>
      </p:sp>
      <p:sp>
        <p:nvSpPr>
          <p:cNvPr id="6" name="Footer Placeholder 5">
            <a:extLst>
              <a:ext uri="{FF2B5EF4-FFF2-40B4-BE49-F238E27FC236}">
                <a16:creationId xmlns:a16="http://schemas.microsoft.com/office/drawing/2014/main" id="{F8463BF3-CB4D-49F9-A0FA-ED03725AFF32}"/>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EF76C027-1C9B-418D-8926-FF9653F1A14E}"/>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852055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06A75-4C91-41B8-B2B2-60B71BAB1092}"/>
              </a:ext>
            </a:extLst>
          </p:cNvPr>
          <p:cNvSpPr>
            <a:spLocks noGrp="1"/>
          </p:cNvSpPr>
          <p:nvPr>
            <p:ph type="title"/>
          </p:nvPr>
        </p:nvSpPr>
        <p:spPr>
          <a:xfrm>
            <a:off x="839788" y="365125"/>
            <a:ext cx="10515600" cy="1325563"/>
          </a:xfrm>
        </p:spPr>
        <p:txBody>
          <a:bodyPr/>
          <a:lstStyle/>
          <a:p>
            <a:r>
              <a:rPr lang="en-US"/>
              <a:t>Click to edit Master title style</a:t>
            </a:r>
            <a:endParaRPr lang="sv-SE"/>
          </a:p>
        </p:txBody>
      </p:sp>
      <p:sp>
        <p:nvSpPr>
          <p:cNvPr id="3" name="Text Placeholder 2">
            <a:extLst>
              <a:ext uri="{FF2B5EF4-FFF2-40B4-BE49-F238E27FC236}">
                <a16:creationId xmlns:a16="http://schemas.microsoft.com/office/drawing/2014/main" id="{327367E9-B9B3-4178-A1C9-885CDF8D93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743663-0666-4CD5-B7E9-8BC88014B1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Text Placeholder 4">
            <a:extLst>
              <a:ext uri="{FF2B5EF4-FFF2-40B4-BE49-F238E27FC236}">
                <a16:creationId xmlns:a16="http://schemas.microsoft.com/office/drawing/2014/main" id="{45F1B2CF-A081-4D4A-B7F0-9292DE0DEF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E9B7C3-2DC3-45C8-BA5B-A8419E7635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Date Placeholder 6">
            <a:extLst>
              <a:ext uri="{FF2B5EF4-FFF2-40B4-BE49-F238E27FC236}">
                <a16:creationId xmlns:a16="http://schemas.microsoft.com/office/drawing/2014/main" id="{A66FB80C-857B-4D7D-9AF9-BF3746EB3D93}"/>
              </a:ext>
            </a:extLst>
          </p:cNvPr>
          <p:cNvSpPr>
            <a:spLocks noGrp="1"/>
          </p:cNvSpPr>
          <p:nvPr>
            <p:ph type="dt" sz="half" idx="10"/>
          </p:nvPr>
        </p:nvSpPr>
        <p:spPr/>
        <p:txBody>
          <a:bodyPr/>
          <a:lstStyle/>
          <a:p>
            <a:fld id="{E8CAFA74-4113-4A1C-BC58-62823C1659D4}" type="datetimeFigureOut">
              <a:rPr lang="sv-SE" smtClean="0"/>
              <a:t>2022-02-25</a:t>
            </a:fld>
            <a:endParaRPr lang="sv-SE"/>
          </a:p>
        </p:txBody>
      </p:sp>
      <p:sp>
        <p:nvSpPr>
          <p:cNvPr id="8" name="Footer Placeholder 7">
            <a:extLst>
              <a:ext uri="{FF2B5EF4-FFF2-40B4-BE49-F238E27FC236}">
                <a16:creationId xmlns:a16="http://schemas.microsoft.com/office/drawing/2014/main" id="{18B9334A-4362-4CE6-A43A-EDD77ED94581}"/>
              </a:ext>
            </a:extLst>
          </p:cNvPr>
          <p:cNvSpPr>
            <a:spLocks noGrp="1"/>
          </p:cNvSpPr>
          <p:nvPr>
            <p:ph type="ftr" sz="quarter" idx="11"/>
          </p:nvPr>
        </p:nvSpPr>
        <p:spPr/>
        <p:txBody>
          <a:bodyPr/>
          <a:lstStyle/>
          <a:p>
            <a:endParaRPr lang="sv-SE"/>
          </a:p>
        </p:txBody>
      </p:sp>
      <p:sp>
        <p:nvSpPr>
          <p:cNvPr id="9" name="Slide Number Placeholder 8">
            <a:extLst>
              <a:ext uri="{FF2B5EF4-FFF2-40B4-BE49-F238E27FC236}">
                <a16:creationId xmlns:a16="http://schemas.microsoft.com/office/drawing/2014/main" id="{C6883CB0-E3B8-40E0-8AAF-03FF8293E36C}"/>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3243944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EB249-94B2-4B63-9667-3CBF08F894BA}"/>
              </a:ext>
            </a:extLst>
          </p:cNvPr>
          <p:cNvSpPr>
            <a:spLocks noGrp="1"/>
          </p:cNvSpPr>
          <p:nvPr>
            <p:ph type="title"/>
          </p:nvPr>
        </p:nvSpPr>
        <p:spPr/>
        <p:txBody>
          <a:bodyPr/>
          <a:lstStyle/>
          <a:p>
            <a:r>
              <a:rPr lang="en-US"/>
              <a:t>Click to edit Master title style</a:t>
            </a:r>
            <a:endParaRPr lang="sv-SE"/>
          </a:p>
        </p:txBody>
      </p:sp>
      <p:sp>
        <p:nvSpPr>
          <p:cNvPr id="3" name="Date Placeholder 2">
            <a:extLst>
              <a:ext uri="{FF2B5EF4-FFF2-40B4-BE49-F238E27FC236}">
                <a16:creationId xmlns:a16="http://schemas.microsoft.com/office/drawing/2014/main" id="{5BD39F08-FF3A-4303-B8C6-331F694A5608}"/>
              </a:ext>
            </a:extLst>
          </p:cNvPr>
          <p:cNvSpPr>
            <a:spLocks noGrp="1"/>
          </p:cNvSpPr>
          <p:nvPr>
            <p:ph type="dt" sz="half" idx="10"/>
          </p:nvPr>
        </p:nvSpPr>
        <p:spPr/>
        <p:txBody>
          <a:bodyPr/>
          <a:lstStyle/>
          <a:p>
            <a:fld id="{E8CAFA74-4113-4A1C-BC58-62823C1659D4}" type="datetimeFigureOut">
              <a:rPr lang="sv-SE" smtClean="0"/>
              <a:t>2022-02-25</a:t>
            </a:fld>
            <a:endParaRPr lang="sv-SE"/>
          </a:p>
        </p:txBody>
      </p:sp>
      <p:sp>
        <p:nvSpPr>
          <p:cNvPr id="4" name="Footer Placeholder 3">
            <a:extLst>
              <a:ext uri="{FF2B5EF4-FFF2-40B4-BE49-F238E27FC236}">
                <a16:creationId xmlns:a16="http://schemas.microsoft.com/office/drawing/2014/main" id="{FA803890-F163-4F3E-AD00-89BFD172AC30}"/>
              </a:ext>
            </a:extLst>
          </p:cNvPr>
          <p:cNvSpPr>
            <a:spLocks noGrp="1"/>
          </p:cNvSpPr>
          <p:nvPr>
            <p:ph type="ftr" sz="quarter" idx="11"/>
          </p:nvPr>
        </p:nvSpPr>
        <p:spPr/>
        <p:txBody>
          <a:bodyPr/>
          <a:lstStyle/>
          <a:p>
            <a:endParaRPr lang="sv-SE"/>
          </a:p>
        </p:txBody>
      </p:sp>
      <p:sp>
        <p:nvSpPr>
          <p:cNvPr id="5" name="Slide Number Placeholder 4">
            <a:extLst>
              <a:ext uri="{FF2B5EF4-FFF2-40B4-BE49-F238E27FC236}">
                <a16:creationId xmlns:a16="http://schemas.microsoft.com/office/drawing/2014/main" id="{AE4693B9-F267-4010-B31A-4CE072848835}"/>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4155736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7B547E-E25C-4627-93EB-23A5D9FEE0CD}"/>
              </a:ext>
            </a:extLst>
          </p:cNvPr>
          <p:cNvSpPr>
            <a:spLocks noGrp="1"/>
          </p:cNvSpPr>
          <p:nvPr>
            <p:ph type="dt" sz="half" idx="10"/>
          </p:nvPr>
        </p:nvSpPr>
        <p:spPr/>
        <p:txBody>
          <a:bodyPr/>
          <a:lstStyle/>
          <a:p>
            <a:fld id="{E8CAFA74-4113-4A1C-BC58-62823C1659D4}" type="datetimeFigureOut">
              <a:rPr lang="sv-SE" smtClean="0"/>
              <a:t>2022-02-25</a:t>
            </a:fld>
            <a:endParaRPr lang="sv-SE"/>
          </a:p>
        </p:txBody>
      </p:sp>
      <p:sp>
        <p:nvSpPr>
          <p:cNvPr id="3" name="Footer Placeholder 2">
            <a:extLst>
              <a:ext uri="{FF2B5EF4-FFF2-40B4-BE49-F238E27FC236}">
                <a16:creationId xmlns:a16="http://schemas.microsoft.com/office/drawing/2014/main" id="{252F0C0D-9422-470A-8F86-F3CAD3176111}"/>
              </a:ext>
            </a:extLst>
          </p:cNvPr>
          <p:cNvSpPr>
            <a:spLocks noGrp="1"/>
          </p:cNvSpPr>
          <p:nvPr>
            <p:ph type="ftr" sz="quarter" idx="11"/>
          </p:nvPr>
        </p:nvSpPr>
        <p:spPr/>
        <p:txBody>
          <a:bodyPr/>
          <a:lstStyle/>
          <a:p>
            <a:endParaRPr lang="sv-SE"/>
          </a:p>
        </p:txBody>
      </p:sp>
      <p:sp>
        <p:nvSpPr>
          <p:cNvPr id="4" name="Slide Number Placeholder 3">
            <a:extLst>
              <a:ext uri="{FF2B5EF4-FFF2-40B4-BE49-F238E27FC236}">
                <a16:creationId xmlns:a16="http://schemas.microsoft.com/office/drawing/2014/main" id="{A1E99E41-48C5-4129-A11C-2BD19F182EC7}"/>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3516488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BA2CF-5D4C-4F22-B003-F9622813EC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Content Placeholder 2">
            <a:extLst>
              <a:ext uri="{FF2B5EF4-FFF2-40B4-BE49-F238E27FC236}">
                <a16:creationId xmlns:a16="http://schemas.microsoft.com/office/drawing/2014/main" id="{05E40134-3A87-48E3-9F9D-ECD1391462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Text Placeholder 3">
            <a:extLst>
              <a:ext uri="{FF2B5EF4-FFF2-40B4-BE49-F238E27FC236}">
                <a16:creationId xmlns:a16="http://schemas.microsoft.com/office/drawing/2014/main" id="{F77E1D25-BE69-4D7F-9716-80F9A25E1D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176293-D682-4B44-9029-05E523E8684A}"/>
              </a:ext>
            </a:extLst>
          </p:cNvPr>
          <p:cNvSpPr>
            <a:spLocks noGrp="1"/>
          </p:cNvSpPr>
          <p:nvPr>
            <p:ph type="dt" sz="half" idx="10"/>
          </p:nvPr>
        </p:nvSpPr>
        <p:spPr/>
        <p:txBody>
          <a:bodyPr/>
          <a:lstStyle/>
          <a:p>
            <a:fld id="{E8CAFA74-4113-4A1C-BC58-62823C1659D4}" type="datetimeFigureOut">
              <a:rPr lang="sv-SE" smtClean="0"/>
              <a:t>2022-02-25</a:t>
            </a:fld>
            <a:endParaRPr lang="sv-SE"/>
          </a:p>
        </p:txBody>
      </p:sp>
      <p:sp>
        <p:nvSpPr>
          <p:cNvPr id="6" name="Footer Placeholder 5">
            <a:extLst>
              <a:ext uri="{FF2B5EF4-FFF2-40B4-BE49-F238E27FC236}">
                <a16:creationId xmlns:a16="http://schemas.microsoft.com/office/drawing/2014/main" id="{A8AE03C8-0020-4472-9E99-4B3021264525}"/>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46F1C3B2-42DC-4E0C-B54F-ADC3EE6F85BD}"/>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896310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CB4C-0958-4516-8447-F6845DF8B6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Picture Placeholder 2">
            <a:extLst>
              <a:ext uri="{FF2B5EF4-FFF2-40B4-BE49-F238E27FC236}">
                <a16:creationId xmlns:a16="http://schemas.microsoft.com/office/drawing/2014/main" id="{F7E60CAB-70D7-4569-B758-0AFBECF4F5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2CB90CC-6AA9-42A7-A947-8FC05F5386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2CA4C8-B004-40A6-88CC-D6C34496C237}"/>
              </a:ext>
            </a:extLst>
          </p:cNvPr>
          <p:cNvSpPr>
            <a:spLocks noGrp="1"/>
          </p:cNvSpPr>
          <p:nvPr>
            <p:ph type="dt" sz="half" idx="10"/>
          </p:nvPr>
        </p:nvSpPr>
        <p:spPr/>
        <p:txBody>
          <a:bodyPr/>
          <a:lstStyle/>
          <a:p>
            <a:fld id="{E8CAFA74-4113-4A1C-BC58-62823C1659D4}" type="datetimeFigureOut">
              <a:rPr lang="sv-SE" smtClean="0"/>
              <a:t>2022-02-25</a:t>
            </a:fld>
            <a:endParaRPr lang="sv-SE"/>
          </a:p>
        </p:txBody>
      </p:sp>
      <p:sp>
        <p:nvSpPr>
          <p:cNvPr id="6" name="Footer Placeholder 5">
            <a:extLst>
              <a:ext uri="{FF2B5EF4-FFF2-40B4-BE49-F238E27FC236}">
                <a16:creationId xmlns:a16="http://schemas.microsoft.com/office/drawing/2014/main" id="{BFC7CA32-5630-42D1-A6C0-AB6419DB8D94}"/>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29DB136F-FA0F-4F5E-B35A-7E3FC3A09D75}"/>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1069375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grayscl/>
            <a:extLst>
              <a:ext uri="{96DAC541-7B7A-43D3-8B79-37D633B846F1}">
                <asvg:svgBlip xmlns:asvg="http://schemas.microsoft.com/office/drawing/2016/SVG/main" r:embed="rId14"/>
              </a:ext>
            </a:extLst>
          </a:blip>
          <a:srcRect/>
          <a:stretch>
            <a:fillRect t="-1500" r="-500" b="6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4F76B2-7970-48A5-A0A3-84779C2D8C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v-SE"/>
          </a:p>
        </p:txBody>
      </p:sp>
      <p:sp>
        <p:nvSpPr>
          <p:cNvPr id="3" name="Text Placeholder 2">
            <a:extLst>
              <a:ext uri="{FF2B5EF4-FFF2-40B4-BE49-F238E27FC236}">
                <a16:creationId xmlns:a16="http://schemas.microsoft.com/office/drawing/2014/main" id="{8F7B29E3-E95E-4939-A3A6-4C10758EFF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E3A8B461-E702-4255-B1CC-962A4BE364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CAFA74-4113-4A1C-BC58-62823C1659D4}" type="datetimeFigureOut">
              <a:rPr lang="sv-SE" smtClean="0"/>
              <a:t>2022-02-25</a:t>
            </a:fld>
            <a:endParaRPr lang="sv-SE"/>
          </a:p>
        </p:txBody>
      </p:sp>
      <p:sp>
        <p:nvSpPr>
          <p:cNvPr id="5" name="Footer Placeholder 4">
            <a:extLst>
              <a:ext uri="{FF2B5EF4-FFF2-40B4-BE49-F238E27FC236}">
                <a16:creationId xmlns:a16="http://schemas.microsoft.com/office/drawing/2014/main" id="{24596A37-A957-4A62-85E1-7D32335BD0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a:extLst>
              <a:ext uri="{FF2B5EF4-FFF2-40B4-BE49-F238E27FC236}">
                <a16:creationId xmlns:a16="http://schemas.microsoft.com/office/drawing/2014/main" id="{61E83063-E997-4388-A7FC-8680D4EFF9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BFCF01-86F0-4B4E-8F14-73968CD1D5E2}" type="slidenum">
              <a:rPr lang="sv-SE" smtClean="0"/>
              <a:t>‹#›</a:t>
            </a:fld>
            <a:endParaRPr lang="sv-SE"/>
          </a:p>
        </p:txBody>
      </p:sp>
    </p:spTree>
    <p:extLst>
      <p:ext uri="{BB962C8B-B14F-4D97-AF65-F5344CB8AC3E}">
        <p14:creationId xmlns:p14="http://schemas.microsoft.com/office/powerpoint/2010/main" val="3073942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
            <a:grayscl/>
            <a:extLst>
              <a:ext uri="{96DAC541-7B7A-43D3-8B79-37D633B846F1}">
                <asvg:svgBlip xmlns:asvg="http://schemas.microsoft.com/office/drawing/2016/SVG/main" r:embed="rId6"/>
              </a:ext>
            </a:extLst>
          </a:blip>
          <a:srcRect/>
          <a:stretch>
            <a:fillRect t="-1500" r="-500" b="6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952BFD-D607-6845-9C7B-1C8D3B4EE760}"/>
              </a:ext>
            </a:extLst>
          </p:cNvPr>
          <p:cNvSpPr>
            <a:spLocks noGrp="1"/>
          </p:cNvSpPr>
          <p:nvPr>
            <p:ph type="title"/>
          </p:nvPr>
        </p:nvSpPr>
        <p:spPr>
          <a:xfrm>
            <a:off x="565149" y="1204721"/>
            <a:ext cx="8267296" cy="144655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EBB52FF-3B04-8245-BF0B-89C9E293362A}"/>
              </a:ext>
            </a:extLst>
          </p:cNvPr>
          <p:cNvSpPr>
            <a:spLocks noGrp="1"/>
          </p:cNvSpPr>
          <p:nvPr>
            <p:ph type="body" idx="1"/>
          </p:nvPr>
        </p:nvSpPr>
        <p:spPr>
          <a:xfrm>
            <a:off x="565150" y="2691638"/>
            <a:ext cx="8267296" cy="318858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DA99BFE-CBDD-C344-A21E-44A52F11B662}"/>
              </a:ext>
            </a:extLst>
          </p:cNvPr>
          <p:cNvSpPr>
            <a:spLocks noGrp="1"/>
          </p:cNvSpPr>
          <p:nvPr>
            <p:ph type="dt" sz="half" idx="2"/>
          </p:nvPr>
        </p:nvSpPr>
        <p:spPr>
          <a:xfrm>
            <a:off x="565149" y="5949696"/>
            <a:ext cx="4114800" cy="365125"/>
          </a:xfrm>
          <a:prstGeom prst="rect">
            <a:avLst/>
          </a:prstGeom>
        </p:spPr>
        <p:txBody>
          <a:bodyPr vert="horz" lIns="91440" tIns="45720" rIns="91440" bIns="45720" rtlCol="0" anchor="ctr" anchorCtr="0"/>
          <a:lstStyle>
            <a:lvl1pPr algn="l">
              <a:defRPr lang="en-US" sz="1050" smtClean="0">
                <a:latin typeface="+mn-lt"/>
              </a:defRPr>
            </a:lvl1pPr>
          </a:lstStyle>
          <a:p>
            <a:fld id="{73C3BD54-29B9-3D42-B178-776ED395AA85}" type="datetimeFigureOut">
              <a:rPr lang="en-US" smtClean="0"/>
              <a:pPr/>
              <a:t>2/25/2022</a:t>
            </a:fld>
            <a:endParaRPr lang="en-US" dirty="0"/>
          </a:p>
        </p:txBody>
      </p:sp>
      <p:sp>
        <p:nvSpPr>
          <p:cNvPr id="5" name="Footer Placeholder 4">
            <a:extLst>
              <a:ext uri="{FF2B5EF4-FFF2-40B4-BE49-F238E27FC236}">
                <a16:creationId xmlns:a16="http://schemas.microsoft.com/office/drawing/2014/main" id="{BDC371C0-3DCE-0743-946F-C7540DD7895F}"/>
              </a:ext>
            </a:extLst>
          </p:cNvPr>
          <p:cNvSpPr>
            <a:spLocks noGrp="1"/>
          </p:cNvSpPr>
          <p:nvPr>
            <p:ph type="ftr" sz="quarter" idx="3"/>
          </p:nvPr>
        </p:nvSpPr>
        <p:spPr>
          <a:xfrm>
            <a:off x="565150" y="543179"/>
            <a:ext cx="4114800" cy="246888"/>
          </a:xfrm>
          <a:prstGeom prst="rect">
            <a:avLst/>
          </a:prstGeom>
        </p:spPr>
        <p:txBody>
          <a:bodyPr vert="horz" lIns="91440" tIns="45720" rIns="91440" bIns="45720" rtlCol="0" anchor="ctr" anchorCtr="0"/>
          <a:lstStyle>
            <a:lvl1pPr algn="l">
              <a:defRPr lang="en-US" sz="1050">
                <a:latin typeface="+mn-lt"/>
              </a:defRPr>
            </a:lvl1pPr>
          </a:lstStyle>
          <a:p>
            <a:endParaRPr lang="en-US" dirty="0"/>
          </a:p>
        </p:txBody>
      </p:sp>
      <p:sp>
        <p:nvSpPr>
          <p:cNvPr id="6" name="Slide Number Placeholder 5">
            <a:extLst>
              <a:ext uri="{FF2B5EF4-FFF2-40B4-BE49-F238E27FC236}">
                <a16:creationId xmlns:a16="http://schemas.microsoft.com/office/drawing/2014/main" id="{E6E32ADB-4517-194F-8B4B-A9D26B3C02E3}"/>
              </a:ext>
            </a:extLst>
          </p:cNvPr>
          <p:cNvSpPr>
            <a:spLocks noGrp="1"/>
          </p:cNvSpPr>
          <p:nvPr>
            <p:ph type="sldNum" sz="quarter" idx="4"/>
          </p:nvPr>
        </p:nvSpPr>
        <p:spPr>
          <a:xfrm>
            <a:off x="10813024" y="511175"/>
            <a:ext cx="914400" cy="310896"/>
          </a:xfrm>
          <a:prstGeom prst="rect">
            <a:avLst/>
          </a:prstGeom>
        </p:spPr>
        <p:txBody>
          <a:bodyPr vert="horz" lIns="91440" tIns="45720" rIns="91440" bIns="45720" rtlCol="0" anchor="ctr"/>
          <a:lstStyle>
            <a:lvl1pPr algn="r">
              <a:defRPr sz="1400" b="0" i="0">
                <a:solidFill>
                  <a:schemeClr val="tx1"/>
                </a:solidFill>
                <a:latin typeface="+mn-lt"/>
              </a:defRPr>
            </a:lvl1pPr>
          </a:lstStyle>
          <a:p>
            <a:fld id="{86BB3423-611C-6944-BA94-F2572F362413}" type="slidenum">
              <a:rPr lang="en-US" smtClean="0"/>
              <a:pPr/>
              <a:t>‹#›</a:t>
            </a:fld>
            <a:endParaRPr lang="en-US"/>
          </a:p>
        </p:txBody>
      </p:sp>
    </p:spTree>
    <p:extLst>
      <p:ext uri="{BB962C8B-B14F-4D97-AF65-F5344CB8AC3E}">
        <p14:creationId xmlns:p14="http://schemas.microsoft.com/office/powerpoint/2010/main" val="2021146921"/>
      </p:ext>
    </p:extLst>
  </p:cSld>
  <p:clrMap bg1="lt1" tx1="dk1" bg2="lt2" tx2="dk2" accent1="accent1" accent2="accent2" accent3="accent3" accent4="accent4" accent5="accent5" accent6="accent6" hlink="hlink" folHlink="folHlink"/>
  <p:sldLayoutIdLst>
    <p:sldLayoutId id="2147483689" r:id="rId1"/>
    <p:sldLayoutId id="2147483694" r:id="rId2"/>
    <p:sldLayoutId id="2147483700" r:id="rId3"/>
  </p:sldLayoutIdLst>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System Font Regular"/>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System Font Regular"/>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System Font Regular"/>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4.xml"/><Relationship Id="rId5" Type="http://schemas.openxmlformats.org/officeDocument/2006/relationships/image" Target="../media/image12.JP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customXml" Target="../ink/ink6.xml"/><Relationship Id="rId18" Type="http://schemas.openxmlformats.org/officeDocument/2006/relationships/image" Target="../media/image68.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65.png"/><Relationship Id="rId17" Type="http://schemas.openxmlformats.org/officeDocument/2006/relationships/customXml" Target="../ink/ink8.xml"/><Relationship Id="rId2" Type="http://schemas.openxmlformats.org/officeDocument/2006/relationships/image" Target="../media/image13.png"/><Relationship Id="rId16" Type="http://schemas.openxmlformats.org/officeDocument/2006/relationships/image" Target="../media/image67.png"/><Relationship Id="rId20" Type="http://schemas.openxmlformats.org/officeDocument/2006/relationships/image" Target="../media/image69.png"/><Relationship Id="rId1" Type="http://schemas.openxmlformats.org/officeDocument/2006/relationships/slideLayout" Target="../slideLayouts/slideLayout14.xml"/><Relationship Id="rId6" Type="http://schemas.openxmlformats.org/officeDocument/2006/relationships/image" Target="../media/image62.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64.png"/><Relationship Id="rId19" Type="http://schemas.openxmlformats.org/officeDocument/2006/relationships/customXml" Target="../ink/ink9.xml"/><Relationship Id="rId4" Type="http://schemas.openxmlformats.org/officeDocument/2006/relationships/image" Target="../media/image61.png"/><Relationship Id="rId9" Type="http://schemas.openxmlformats.org/officeDocument/2006/relationships/customXml" Target="../ink/ink4.xml"/><Relationship Id="rId14" Type="http://schemas.openxmlformats.org/officeDocument/2006/relationships/image" Target="../media/image66.png"/><Relationship Id="rId22"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14.xml"/><Relationship Id="rId6" Type="http://schemas.openxmlformats.org/officeDocument/2006/relationships/image" Target="../media/image22.tmp"/><Relationship Id="rId5" Type="http://schemas.openxmlformats.org/officeDocument/2006/relationships/image" Target="../media/image21.tmp"/><Relationship Id="rId4" Type="http://schemas.openxmlformats.org/officeDocument/2006/relationships/image" Target="../media/image20.tmp"/></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5.png"/><Relationship Id="rId2" Type="http://schemas.openxmlformats.org/officeDocument/2006/relationships/image" Target="../media/image34.png"/><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1524000" y="1122363"/>
            <a:ext cx="9144000" cy="1195535"/>
          </a:xfrm>
        </p:spPr>
        <p:txBody>
          <a:bodyPr/>
          <a:lstStyle/>
          <a:p>
            <a:r>
              <a:rPr lang="sv-SE" noProof="1"/>
              <a:t>Beyond Experience</a:t>
            </a:r>
          </a:p>
        </p:txBody>
      </p:sp>
      <p:sp>
        <p:nvSpPr>
          <p:cNvPr id="3" name="TextBox 2">
            <a:extLst>
              <a:ext uri="{FF2B5EF4-FFF2-40B4-BE49-F238E27FC236}">
                <a16:creationId xmlns:a16="http://schemas.microsoft.com/office/drawing/2014/main" id="{B64E5F0C-6227-4575-8C3C-BC0B77511968}"/>
              </a:ext>
            </a:extLst>
          </p:cNvPr>
          <p:cNvSpPr txBox="1"/>
          <p:nvPr/>
        </p:nvSpPr>
        <p:spPr>
          <a:xfrm>
            <a:off x="5395912" y="2628900"/>
            <a:ext cx="1400175" cy="369332"/>
          </a:xfrm>
          <a:prstGeom prst="rect">
            <a:avLst/>
          </a:prstGeom>
          <a:noFill/>
        </p:spPr>
        <p:txBody>
          <a:bodyPr wrap="square" rtlCol="0">
            <a:spAutoFit/>
          </a:bodyPr>
          <a:lstStyle/>
          <a:p>
            <a:r>
              <a:rPr lang="sv-SE" noProof="1"/>
              <a:t>En hjärnresa</a:t>
            </a:r>
          </a:p>
        </p:txBody>
      </p:sp>
    </p:spTree>
    <p:extLst>
      <p:ext uri="{BB962C8B-B14F-4D97-AF65-F5344CB8AC3E}">
        <p14:creationId xmlns:p14="http://schemas.microsoft.com/office/powerpoint/2010/main" val="4117754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FAA2108-B1D4-4AF0-8047-000ADB201FF5}"/>
              </a:ext>
            </a:extLst>
          </p:cNvPr>
          <p:cNvPicPr>
            <a:picLocks noChangeAspect="1"/>
          </p:cNvPicPr>
          <p:nvPr/>
        </p:nvPicPr>
        <p:blipFill rotWithShape="1">
          <a:blip r:embed="rId2"/>
          <a:srcRect l="11613" t="21276" r="71331" b="44729"/>
          <a:stretch/>
        </p:blipFill>
        <p:spPr>
          <a:xfrm>
            <a:off x="808087" y="1720130"/>
            <a:ext cx="4345627" cy="4869564"/>
          </a:xfrm>
          <a:prstGeom prst="rect">
            <a:avLst/>
          </a:prstGeom>
        </p:spPr>
      </p:pic>
      <p:pic>
        <p:nvPicPr>
          <p:cNvPr id="22" name="Picture 21">
            <a:extLst>
              <a:ext uri="{FF2B5EF4-FFF2-40B4-BE49-F238E27FC236}">
                <a16:creationId xmlns:a16="http://schemas.microsoft.com/office/drawing/2014/main" id="{9F1928BF-A739-4DEE-9B92-6F41F607B120}"/>
              </a:ext>
            </a:extLst>
          </p:cNvPr>
          <p:cNvPicPr>
            <a:picLocks noChangeAspect="1"/>
          </p:cNvPicPr>
          <p:nvPr/>
        </p:nvPicPr>
        <p:blipFill rotWithShape="1">
          <a:blip r:embed="rId3"/>
          <a:srcRect l="12944" t="22998" r="72177" b="60582"/>
          <a:stretch/>
        </p:blipFill>
        <p:spPr>
          <a:xfrm>
            <a:off x="6556976" y="1720131"/>
            <a:ext cx="3914379" cy="2428770"/>
          </a:xfrm>
          <a:prstGeom prst="rect">
            <a:avLst/>
          </a:prstGeom>
        </p:spPr>
      </p:pic>
      <p:pic>
        <p:nvPicPr>
          <p:cNvPr id="24" name="Picture 23">
            <a:extLst>
              <a:ext uri="{FF2B5EF4-FFF2-40B4-BE49-F238E27FC236}">
                <a16:creationId xmlns:a16="http://schemas.microsoft.com/office/drawing/2014/main" id="{C79AEC28-54AC-4E21-99BB-81DE03A1D66F}"/>
              </a:ext>
            </a:extLst>
          </p:cNvPr>
          <p:cNvPicPr>
            <a:picLocks noChangeAspect="1"/>
          </p:cNvPicPr>
          <p:nvPr/>
        </p:nvPicPr>
        <p:blipFill rotWithShape="1">
          <a:blip r:embed="rId4"/>
          <a:srcRect l="82620" t="21478" r="1533" b="61081"/>
          <a:stretch/>
        </p:blipFill>
        <p:spPr>
          <a:xfrm>
            <a:off x="6556976" y="4104741"/>
            <a:ext cx="4148538" cy="2567090"/>
          </a:xfrm>
          <a:prstGeom prst="rect">
            <a:avLst/>
          </a:prstGeom>
        </p:spPr>
      </p:pic>
      <p:sp>
        <p:nvSpPr>
          <p:cNvPr id="25" name="TextBox 24">
            <a:extLst>
              <a:ext uri="{FF2B5EF4-FFF2-40B4-BE49-F238E27FC236}">
                <a16:creationId xmlns:a16="http://schemas.microsoft.com/office/drawing/2014/main" id="{167F37DD-C437-4674-9D78-492B9DA22292}"/>
              </a:ext>
            </a:extLst>
          </p:cNvPr>
          <p:cNvSpPr txBox="1"/>
          <p:nvPr/>
        </p:nvSpPr>
        <p:spPr>
          <a:xfrm>
            <a:off x="7562852" y="1005329"/>
            <a:ext cx="2781300" cy="707886"/>
          </a:xfrm>
          <a:prstGeom prst="rect">
            <a:avLst/>
          </a:prstGeom>
          <a:noFill/>
        </p:spPr>
        <p:txBody>
          <a:bodyPr wrap="square" rtlCol="0">
            <a:spAutoFit/>
          </a:bodyPr>
          <a:lstStyle/>
          <a:p>
            <a:r>
              <a:rPr lang="sv-SE" sz="4000" dirty="0">
                <a:latin typeface="Algerian" panose="04020705040A02060702" pitchFamily="82" charset="0"/>
              </a:rPr>
              <a:t>After</a:t>
            </a:r>
            <a:endParaRPr lang="en-US" sz="4000" dirty="0">
              <a:latin typeface="Algerian" panose="04020705040A02060702" pitchFamily="82" charset="0"/>
            </a:endParaRPr>
          </a:p>
        </p:txBody>
      </p:sp>
      <p:sp>
        <p:nvSpPr>
          <p:cNvPr id="26" name="TextBox 25">
            <a:extLst>
              <a:ext uri="{FF2B5EF4-FFF2-40B4-BE49-F238E27FC236}">
                <a16:creationId xmlns:a16="http://schemas.microsoft.com/office/drawing/2014/main" id="{5658D2BD-F5CD-4F18-A8DD-4BCDF3165DF6}"/>
              </a:ext>
            </a:extLst>
          </p:cNvPr>
          <p:cNvSpPr txBox="1"/>
          <p:nvPr/>
        </p:nvSpPr>
        <p:spPr>
          <a:xfrm>
            <a:off x="1504335" y="1012244"/>
            <a:ext cx="2625213" cy="707886"/>
          </a:xfrm>
          <a:prstGeom prst="rect">
            <a:avLst/>
          </a:prstGeom>
          <a:noFill/>
        </p:spPr>
        <p:txBody>
          <a:bodyPr wrap="square" rtlCol="0">
            <a:spAutoFit/>
          </a:bodyPr>
          <a:lstStyle/>
          <a:p>
            <a:r>
              <a:rPr lang="sv-SE" sz="4000" dirty="0">
                <a:latin typeface="Algerian" panose="04020705040A02060702" pitchFamily="82" charset="0"/>
              </a:rPr>
              <a:t>Before</a:t>
            </a:r>
            <a:endParaRPr lang="en-US" sz="4000" dirty="0">
              <a:latin typeface="Algerian" panose="04020705040A02060702" pitchFamily="82" charset="0"/>
            </a:endParaRPr>
          </a:p>
        </p:txBody>
      </p:sp>
      <p:sp>
        <p:nvSpPr>
          <p:cNvPr id="27" name="TextBox 26">
            <a:extLst>
              <a:ext uri="{FF2B5EF4-FFF2-40B4-BE49-F238E27FC236}">
                <a16:creationId xmlns:a16="http://schemas.microsoft.com/office/drawing/2014/main" id="{236552D9-89B8-4079-98F5-6862350A18E7}"/>
              </a:ext>
            </a:extLst>
          </p:cNvPr>
          <p:cNvSpPr txBox="1"/>
          <p:nvPr/>
        </p:nvSpPr>
        <p:spPr>
          <a:xfrm>
            <a:off x="470462" y="11970"/>
            <a:ext cx="10446067" cy="584775"/>
          </a:xfrm>
          <a:prstGeom prst="rect">
            <a:avLst/>
          </a:prstGeom>
          <a:noFill/>
        </p:spPr>
        <p:txBody>
          <a:bodyPr wrap="square" rtlCol="0">
            <a:spAutoFit/>
          </a:bodyPr>
          <a:lstStyle/>
          <a:p>
            <a:r>
              <a:rPr lang="sv-SE" sz="3200" dirty="0">
                <a:solidFill>
                  <a:schemeClr val="tx1">
                    <a:lumMod val="75000"/>
                    <a:lumOff val="25000"/>
                  </a:schemeClr>
                </a:solidFill>
                <a:latin typeface="Aharoni" panose="02010803020104030203" pitchFamily="2" charset="-79"/>
                <a:cs typeface="Aharoni" panose="02010803020104030203" pitchFamily="2" charset="-79"/>
              </a:rPr>
              <a:t>Ex. på Bilder som blev bättre efter beskärning</a:t>
            </a:r>
            <a:endParaRPr lang="en-US" sz="3200" dirty="0">
              <a:solidFill>
                <a:schemeClr val="tx1">
                  <a:lumMod val="75000"/>
                  <a:lumOff val="25000"/>
                </a:schemeClr>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326300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365607-75AE-409E-8DBD-596CF65B6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742" y="1250400"/>
            <a:ext cx="2121145" cy="2472125"/>
          </a:xfrm>
          <a:prstGeom prst="rect">
            <a:avLst/>
          </a:prstGeom>
        </p:spPr>
      </p:pic>
      <p:pic>
        <p:nvPicPr>
          <p:cNvPr id="7" name="Picture 6" descr="A picture containing mammal&#10;&#10;Description automatically generated">
            <a:extLst>
              <a:ext uri="{FF2B5EF4-FFF2-40B4-BE49-F238E27FC236}">
                <a16:creationId xmlns:a16="http://schemas.microsoft.com/office/drawing/2014/main" id="{F17DCE8B-9ED5-4A78-AE7A-A5DBA91F1A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0988" y="1226335"/>
            <a:ext cx="2088253" cy="2472124"/>
          </a:xfrm>
          <a:prstGeom prst="rect">
            <a:avLst/>
          </a:prstGeom>
        </p:spPr>
      </p:pic>
      <p:pic>
        <p:nvPicPr>
          <p:cNvPr id="15" name="Picture 14" descr="A picture containing x-ray film&#10;&#10;Description automatically generated">
            <a:extLst>
              <a:ext uri="{FF2B5EF4-FFF2-40B4-BE49-F238E27FC236}">
                <a16:creationId xmlns:a16="http://schemas.microsoft.com/office/drawing/2014/main" id="{D502DC7C-E694-43CD-8C26-80E21CFDE3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3460" y="4624900"/>
            <a:ext cx="1981200" cy="1209675"/>
          </a:xfrm>
          <a:prstGeom prst="rect">
            <a:avLst/>
          </a:prstGeom>
        </p:spPr>
      </p:pic>
      <p:pic>
        <p:nvPicPr>
          <p:cNvPr id="17" name="Picture 16" descr="A picture containing invertebrate&#10;&#10;Description automatically generated">
            <a:extLst>
              <a:ext uri="{FF2B5EF4-FFF2-40B4-BE49-F238E27FC236}">
                <a16:creationId xmlns:a16="http://schemas.microsoft.com/office/drawing/2014/main" id="{A55DC45C-697E-44F4-B029-0FA3F2C0CF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231" y="3905116"/>
            <a:ext cx="2242918" cy="2649244"/>
          </a:xfrm>
          <a:prstGeom prst="rect">
            <a:avLst/>
          </a:prstGeom>
        </p:spPr>
      </p:pic>
      <p:sp>
        <p:nvSpPr>
          <p:cNvPr id="18" name="TextBox 17">
            <a:extLst>
              <a:ext uri="{FF2B5EF4-FFF2-40B4-BE49-F238E27FC236}">
                <a16:creationId xmlns:a16="http://schemas.microsoft.com/office/drawing/2014/main" id="{60862C4A-C42B-413C-B8F5-5B149C57DC85}"/>
              </a:ext>
            </a:extLst>
          </p:cNvPr>
          <p:cNvSpPr txBox="1"/>
          <p:nvPr/>
        </p:nvSpPr>
        <p:spPr>
          <a:xfrm>
            <a:off x="1958486" y="857003"/>
            <a:ext cx="1811655" cy="369332"/>
          </a:xfrm>
          <a:prstGeom prst="rect">
            <a:avLst/>
          </a:prstGeom>
          <a:noFill/>
        </p:spPr>
        <p:txBody>
          <a:bodyPr wrap="square" rtlCol="0">
            <a:spAutoFit/>
          </a:bodyPr>
          <a:lstStyle/>
          <a:p>
            <a:r>
              <a:rPr lang="sv-SE" dirty="0"/>
              <a:t>Before</a:t>
            </a:r>
            <a:endParaRPr lang="en-US" dirty="0"/>
          </a:p>
        </p:txBody>
      </p:sp>
      <p:sp>
        <p:nvSpPr>
          <p:cNvPr id="19" name="TextBox 18">
            <a:extLst>
              <a:ext uri="{FF2B5EF4-FFF2-40B4-BE49-F238E27FC236}">
                <a16:creationId xmlns:a16="http://schemas.microsoft.com/office/drawing/2014/main" id="{A79AB6C4-0723-4FF3-89B5-3DD83A19CF35}"/>
              </a:ext>
            </a:extLst>
          </p:cNvPr>
          <p:cNvSpPr txBox="1"/>
          <p:nvPr/>
        </p:nvSpPr>
        <p:spPr>
          <a:xfrm>
            <a:off x="5597929" y="857003"/>
            <a:ext cx="1254369" cy="369332"/>
          </a:xfrm>
          <a:prstGeom prst="rect">
            <a:avLst/>
          </a:prstGeom>
          <a:noFill/>
        </p:spPr>
        <p:txBody>
          <a:bodyPr wrap="square" rtlCol="0">
            <a:spAutoFit/>
          </a:bodyPr>
          <a:lstStyle/>
          <a:p>
            <a:r>
              <a:rPr lang="sv-SE" dirty="0"/>
              <a:t>After</a:t>
            </a:r>
            <a:endParaRPr lang="en-US" dirty="0"/>
          </a:p>
        </p:txBody>
      </p:sp>
      <p:sp>
        <p:nvSpPr>
          <p:cNvPr id="20" name="TextBox 19">
            <a:extLst>
              <a:ext uri="{FF2B5EF4-FFF2-40B4-BE49-F238E27FC236}">
                <a16:creationId xmlns:a16="http://schemas.microsoft.com/office/drawing/2014/main" id="{3DA7241D-26B4-41A9-93A2-D86807E71AA8}"/>
              </a:ext>
            </a:extLst>
          </p:cNvPr>
          <p:cNvSpPr txBox="1"/>
          <p:nvPr/>
        </p:nvSpPr>
        <p:spPr>
          <a:xfrm>
            <a:off x="3960862" y="3535784"/>
            <a:ext cx="1811655" cy="369332"/>
          </a:xfrm>
          <a:prstGeom prst="rect">
            <a:avLst/>
          </a:prstGeom>
          <a:noFill/>
        </p:spPr>
        <p:txBody>
          <a:bodyPr wrap="square" rtlCol="0">
            <a:spAutoFit/>
          </a:bodyPr>
          <a:lstStyle/>
          <a:p>
            <a:r>
              <a:rPr lang="sv-SE" dirty="0"/>
              <a:t>Before</a:t>
            </a:r>
            <a:endParaRPr lang="en-US" dirty="0"/>
          </a:p>
        </p:txBody>
      </p:sp>
      <p:sp>
        <p:nvSpPr>
          <p:cNvPr id="21" name="TextBox 20">
            <a:extLst>
              <a:ext uri="{FF2B5EF4-FFF2-40B4-BE49-F238E27FC236}">
                <a16:creationId xmlns:a16="http://schemas.microsoft.com/office/drawing/2014/main" id="{A4929A87-B0E8-41E6-989F-F104D55EFA11}"/>
              </a:ext>
            </a:extLst>
          </p:cNvPr>
          <p:cNvSpPr txBox="1"/>
          <p:nvPr/>
        </p:nvSpPr>
        <p:spPr>
          <a:xfrm>
            <a:off x="8106467" y="4255568"/>
            <a:ext cx="1254369" cy="369332"/>
          </a:xfrm>
          <a:prstGeom prst="rect">
            <a:avLst/>
          </a:prstGeom>
          <a:noFill/>
        </p:spPr>
        <p:txBody>
          <a:bodyPr wrap="square" rtlCol="0">
            <a:spAutoFit/>
          </a:bodyPr>
          <a:lstStyle/>
          <a:p>
            <a:r>
              <a:rPr lang="sv-SE" dirty="0"/>
              <a:t>After</a:t>
            </a:r>
            <a:endParaRPr lang="en-US" dirty="0"/>
          </a:p>
        </p:txBody>
      </p:sp>
      <p:sp>
        <p:nvSpPr>
          <p:cNvPr id="22" name="TextBox 21">
            <a:extLst>
              <a:ext uri="{FF2B5EF4-FFF2-40B4-BE49-F238E27FC236}">
                <a16:creationId xmlns:a16="http://schemas.microsoft.com/office/drawing/2014/main" id="{F89066F4-7412-4F3B-94CC-487979F2C2D0}"/>
              </a:ext>
            </a:extLst>
          </p:cNvPr>
          <p:cNvSpPr txBox="1"/>
          <p:nvPr/>
        </p:nvSpPr>
        <p:spPr>
          <a:xfrm>
            <a:off x="1134062" y="127126"/>
            <a:ext cx="9276910" cy="584775"/>
          </a:xfrm>
          <a:prstGeom prst="rect">
            <a:avLst/>
          </a:prstGeom>
          <a:noFill/>
        </p:spPr>
        <p:txBody>
          <a:bodyPr wrap="square" rtlCol="0">
            <a:spAutoFit/>
          </a:bodyPr>
          <a:lstStyle/>
          <a:p>
            <a:r>
              <a:rPr lang="sv-SE" sz="3200" dirty="0">
                <a:latin typeface="Aharoni" panose="02010803020104030203" pitchFamily="2" charset="-79"/>
                <a:cs typeface="Aharoni" panose="02010803020104030203" pitchFamily="2" charset="-79"/>
              </a:rPr>
              <a:t>Ex. på Bilder som blev sämre efter beskärning</a:t>
            </a:r>
            <a:endParaRPr lang="en-US" sz="32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792925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362130" y="410580"/>
            <a:ext cx="2781300" cy="1195535"/>
          </a:xfrm>
        </p:spPr>
        <p:txBody>
          <a:bodyPr>
            <a:normAutofit fontScale="90000"/>
          </a:bodyPr>
          <a:lstStyle/>
          <a:p>
            <a:r>
              <a:rPr lang="sv-SE" dirty="0" err="1"/>
              <a:t>Cropping</a:t>
            </a:r>
            <a:endParaRPr lang="sv-SE" dirty="0"/>
          </a:p>
        </p:txBody>
      </p:sp>
      <p:pic>
        <p:nvPicPr>
          <p:cNvPr id="8" name="Picture 7">
            <a:extLst>
              <a:ext uri="{FF2B5EF4-FFF2-40B4-BE49-F238E27FC236}">
                <a16:creationId xmlns:a16="http://schemas.microsoft.com/office/drawing/2014/main" id="{D36470D9-F334-468D-90CC-CD5C9CA3B2DE}"/>
              </a:ext>
            </a:extLst>
          </p:cNvPr>
          <p:cNvPicPr>
            <a:picLocks noChangeAspect="1"/>
          </p:cNvPicPr>
          <p:nvPr/>
        </p:nvPicPr>
        <p:blipFill>
          <a:blip r:embed="rId2"/>
          <a:stretch>
            <a:fillRect/>
          </a:stretch>
        </p:blipFill>
        <p:spPr>
          <a:xfrm>
            <a:off x="555170" y="2088470"/>
            <a:ext cx="2395221" cy="4358950"/>
          </a:xfrm>
          <a:prstGeom prst="rect">
            <a:avLst/>
          </a:prstGeom>
        </p:spPr>
      </p:pic>
      <p:sp>
        <p:nvSpPr>
          <p:cNvPr id="3" name="Rectangle 2">
            <a:extLst>
              <a:ext uri="{FF2B5EF4-FFF2-40B4-BE49-F238E27FC236}">
                <a16:creationId xmlns:a16="http://schemas.microsoft.com/office/drawing/2014/main" id="{0F7E9D93-25A5-407B-BF75-0E9C4D1C5BC4}"/>
              </a:ext>
            </a:extLst>
          </p:cNvPr>
          <p:cNvSpPr/>
          <p:nvPr/>
        </p:nvSpPr>
        <p:spPr>
          <a:xfrm>
            <a:off x="438539" y="4282751"/>
            <a:ext cx="2704891" cy="23233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350628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362130" y="410580"/>
            <a:ext cx="2781300" cy="1195535"/>
          </a:xfrm>
        </p:spPr>
        <p:txBody>
          <a:bodyPr>
            <a:normAutofit fontScale="90000"/>
          </a:bodyPr>
          <a:lstStyle/>
          <a:p>
            <a:r>
              <a:rPr lang="sv-SE" dirty="0" err="1"/>
              <a:t>Cropping</a:t>
            </a:r>
            <a:endParaRPr lang="sv-SE" dirty="0"/>
          </a:p>
        </p:txBody>
      </p:sp>
      <p:pic>
        <p:nvPicPr>
          <p:cNvPr id="8" name="Picture 7">
            <a:extLst>
              <a:ext uri="{FF2B5EF4-FFF2-40B4-BE49-F238E27FC236}">
                <a16:creationId xmlns:a16="http://schemas.microsoft.com/office/drawing/2014/main" id="{D36470D9-F334-468D-90CC-CD5C9CA3B2DE}"/>
              </a:ext>
            </a:extLst>
          </p:cNvPr>
          <p:cNvPicPr>
            <a:picLocks noChangeAspect="1"/>
          </p:cNvPicPr>
          <p:nvPr/>
        </p:nvPicPr>
        <p:blipFill>
          <a:blip r:embed="rId2"/>
          <a:stretch>
            <a:fillRect/>
          </a:stretch>
        </p:blipFill>
        <p:spPr>
          <a:xfrm>
            <a:off x="555170" y="2088470"/>
            <a:ext cx="2395221" cy="4358950"/>
          </a:xfrm>
          <a:prstGeom prst="rect">
            <a:avLst/>
          </a:prstGeom>
        </p:spPr>
      </p:pic>
    </p:spTree>
    <p:extLst>
      <p:ext uri="{BB962C8B-B14F-4D97-AF65-F5344CB8AC3E}">
        <p14:creationId xmlns:p14="http://schemas.microsoft.com/office/powerpoint/2010/main" val="928177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362130" y="410580"/>
            <a:ext cx="2781300" cy="1195535"/>
          </a:xfrm>
        </p:spPr>
        <p:txBody>
          <a:bodyPr>
            <a:normAutofit fontScale="90000"/>
          </a:bodyPr>
          <a:lstStyle/>
          <a:p>
            <a:r>
              <a:rPr lang="sv-SE" dirty="0" err="1"/>
              <a:t>Cropping</a:t>
            </a:r>
            <a:endParaRPr lang="sv-SE" dirty="0"/>
          </a:p>
        </p:txBody>
      </p:sp>
      <p:pic>
        <p:nvPicPr>
          <p:cNvPr id="8" name="Picture 7">
            <a:extLst>
              <a:ext uri="{FF2B5EF4-FFF2-40B4-BE49-F238E27FC236}">
                <a16:creationId xmlns:a16="http://schemas.microsoft.com/office/drawing/2014/main" id="{D36470D9-F334-468D-90CC-CD5C9CA3B2DE}"/>
              </a:ext>
            </a:extLst>
          </p:cNvPr>
          <p:cNvPicPr>
            <a:picLocks noChangeAspect="1"/>
          </p:cNvPicPr>
          <p:nvPr/>
        </p:nvPicPr>
        <p:blipFill>
          <a:blip r:embed="rId2"/>
          <a:stretch>
            <a:fillRect/>
          </a:stretch>
        </p:blipFill>
        <p:spPr>
          <a:xfrm>
            <a:off x="555170" y="2088470"/>
            <a:ext cx="2395221" cy="4358950"/>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E1D0ED50-0752-4D8C-9991-9B72E9628078}"/>
                  </a:ext>
                </a:extLst>
              </p14:cNvPr>
              <p14:cNvContentPartPr/>
              <p14:nvPr/>
            </p14:nvContentPartPr>
            <p14:xfrm>
              <a:off x="689890" y="6059405"/>
              <a:ext cx="243000" cy="11160"/>
            </p14:xfrm>
          </p:contentPart>
        </mc:Choice>
        <mc:Fallback xmlns="">
          <p:pic>
            <p:nvPicPr>
              <p:cNvPr id="10" name="Ink 9">
                <a:extLst>
                  <a:ext uri="{FF2B5EF4-FFF2-40B4-BE49-F238E27FC236}">
                    <a16:creationId xmlns:a16="http://schemas.microsoft.com/office/drawing/2014/main" id="{E1D0ED50-0752-4D8C-9991-9B72E9628078}"/>
                  </a:ext>
                </a:extLst>
              </p:cNvPr>
              <p:cNvPicPr/>
              <p:nvPr/>
            </p:nvPicPr>
            <p:blipFill>
              <a:blip r:embed="rId4"/>
              <a:stretch>
                <a:fillRect/>
              </a:stretch>
            </p:blipFill>
            <p:spPr>
              <a:xfrm>
                <a:off x="681250" y="6050405"/>
                <a:ext cx="260640" cy="28800"/>
              </a:xfrm>
              <a:prstGeom prst="rect">
                <a:avLst/>
              </a:prstGeom>
            </p:spPr>
          </p:pic>
        </mc:Fallback>
      </mc:AlternateContent>
      <p:grpSp>
        <p:nvGrpSpPr>
          <p:cNvPr id="17" name="Group 16">
            <a:extLst>
              <a:ext uri="{FF2B5EF4-FFF2-40B4-BE49-F238E27FC236}">
                <a16:creationId xmlns:a16="http://schemas.microsoft.com/office/drawing/2014/main" id="{D0C00238-0453-4A4A-AC75-EA75BEC4740A}"/>
              </a:ext>
            </a:extLst>
          </p:cNvPr>
          <p:cNvGrpSpPr/>
          <p:nvPr/>
        </p:nvGrpSpPr>
        <p:grpSpPr>
          <a:xfrm>
            <a:off x="1224850" y="6040325"/>
            <a:ext cx="568080" cy="29520"/>
            <a:chOff x="1224850" y="6040325"/>
            <a:chExt cx="568080" cy="29520"/>
          </a:xfrm>
        </p:grpSpPr>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648DC7FC-7A33-4E95-BF5B-F2D4293C8CC0}"/>
                    </a:ext>
                  </a:extLst>
                </p14:cNvPr>
                <p14:cNvContentPartPr/>
                <p14:nvPr/>
              </p14:nvContentPartPr>
              <p14:xfrm>
                <a:off x="1224850" y="6069485"/>
                <a:ext cx="142920" cy="360"/>
              </p14:xfrm>
            </p:contentPart>
          </mc:Choice>
          <mc:Fallback xmlns="">
            <p:pic>
              <p:nvPicPr>
                <p:cNvPr id="11" name="Ink 10">
                  <a:extLst>
                    <a:ext uri="{FF2B5EF4-FFF2-40B4-BE49-F238E27FC236}">
                      <a16:creationId xmlns:a16="http://schemas.microsoft.com/office/drawing/2014/main" id="{648DC7FC-7A33-4E95-BF5B-F2D4293C8CC0}"/>
                    </a:ext>
                  </a:extLst>
                </p:cNvPr>
                <p:cNvPicPr/>
                <p:nvPr/>
              </p:nvPicPr>
              <p:blipFill>
                <a:blip r:embed="rId6"/>
                <a:stretch>
                  <a:fillRect/>
                </a:stretch>
              </p:blipFill>
              <p:spPr>
                <a:xfrm>
                  <a:off x="1216210" y="6060845"/>
                  <a:ext cx="160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61B8156D-CEA8-4836-81E7-0A2ED6963C79}"/>
                    </a:ext>
                  </a:extLst>
                </p14:cNvPr>
                <p14:cNvContentPartPr/>
                <p14:nvPr/>
              </p14:nvContentPartPr>
              <p14:xfrm>
                <a:off x="1575130" y="6040325"/>
                <a:ext cx="217800" cy="360"/>
              </p14:xfrm>
            </p:contentPart>
          </mc:Choice>
          <mc:Fallback xmlns="">
            <p:pic>
              <p:nvPicPr>
                <p:cNvPr id="12" name="Ink 11">
                  <a:extLst>
                    <a:ext uri="{FF2B5EF4-FFF2-40B4-BE49-F238E27FC236}">
                      <a16:creationId xmlns:a16="http://schemas.microsoft.com/office/drawing/2014/main" id="{61B8156D-CEA8-4836-81E7-0A2ED6963C79}"/>
                    </a:ext>
                  </a:extLst>
                </p:cNvPr>
                <p:cNvPicPr/>
                <p:nvPr/>
              </p:nvPicPr>
              <p:blipFill>
                <a:blip r:embed="rId8"/>
                <a:stretch>
                  <a:fillRect/>
                </a:stretch>
              </p:blipFill>
              <p:spPr>
                <a:xfrm>
                  <a:off x="1566490" y="6031685"/>
                  <a:ext cx="235440" cy="18000"/>
                </a:xfrm>
                <a:prstGeom prst="rect">
                  <a:avLst/>
                </a:prstGeom>
              </p:spPr>
            </p:pic>
          </mc:Fallback>
        </mc:AlternateContent>
      </p:grpSp>
      <p:grpSp>
        <p:nvGrpSpPr>
          <p:cNvPr id="16" name="Group 15">
            <a:extLst>
              <a:ext uri="{FF2B5EF4-FFF2-40B4-BE49-F238E27FC236}">
                <a16:creationId xmlns:a16="http://schemas.microsoft.com/office/drawing/2014/main" id="{FACCAA24-414D-4F6E-BEB8-F8FB155009DF}"/>
              </a:ext>
            </a:extLst>
          </p:cNvPr>
          <p:cNvGrpSpPr/>
          <p:nvPr/>
        </p:nvGrpSpPr>
        <p:grpSpPr>
          <a:xfrm>
            <a:off x="2042410" y="5962565"/>
            <a:ext cx="695160" cy="88920"/>
            <a:chOff x="2042410" y="5962565"/>
            <a:chExt cx="695160" cy="88920"/>
          </a:xfrm>
        </p:grpSpPr>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F943166C-C031-46D4-B97D-CEDE8FD38AE4}"/>
                    </a:ext>
                  </a:extLst>
                </p14:cNvPr>
                <p14:cNvContentPartPr/>
                <p14:nvPr/>
              </p14:nvContentPartPr>
              <p14:xfrm>
                <a:off x="2042410" y="6030605"/>
                <a:ext cx="174960" cy="20880"/>
              </p14:xfrm>
            </p:contentPart>
          </mc:Choice>
          <mc:Fallback xmlns="">
            <p:pic>
              <p:nvPicPr>
                <p:cNvPr id="13" name="Ink 12">
                  <a:extLst>
                    <a:ext uri="{FF2B5EF4-FFF2-40B4-BE49-F238E27FC236}">
                      <a16:creationId xmlns:a16="http://schemas.microsoft.com/office/drawing/2014/main" id="{F943166C-C031-46D4-B97D-CEDE8FD38AE4}"/>
                    </a:ext>
                  </a:extLst>
                </p:cNvPr>
                <p:cNvPicPr/>
                <p:nvPr/>
              </p:nvPicPr>
              <p:blipFill>
                <a:blip r:embed="rId10"/>
                <a:stretch>
                  <a:fillRect/>
                </a:stretch>
              </p:blipFill>
              <p:spPr>
                <a:xfrm>
                  <a:off x="2033410" y="6021605"/>
                  <a:ext cx="1926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FB83AA7D-D3EA-46D0-9C66-F11B3ED8FE86}"/>
                    </a:ext>
                  </a:extLst>
                </p14:cNvPr>
                <p14:cNvContentPartPr/>
                <p14:nvPr/>
              </p14:nvContentPartPr>
              <p14:xfrm>
                <a:off x="2402410" y="5962565"/>
                <a:ext cx="335160" cy="11160"/>
              </p14:xfrm>
            </p:contentPart>
          </mc:Choice>
          <mc:Fallback xmlns="">
            <p:pic>
              <p:nvPicPr>
                <p:cNvPr id="14" name="Ink 13">
                  <a:extLst>
                    <a:ext uri="{FF2B5EF4-FFF2-40B4-BE49-F238E27FC236}">
                      <a16:creationId xmlns:a16="http://schemas.microsoft.com/office/drawing/2014/main" id="{FB83AA7D-D3EA-46D0-9C66-F11B3ED8FE86}"/>
                    </a:ext>
                  </a:extLst>
                </p:cNvPr>
                <p:cNvPicPr/>
                <p:nvPr/>
              </p:nvPicPr>
              <p:blipFill>
                <a:blip r:embed="rId12"/>
                <a:stretch>
                  <a:fillRect/>
                </a:stretch>
              </p:blipFill>
              <p:spPr>
                <a:xfrm>
                  <a:off x="2393770" y="5953925"/>
                  <a:ext cx="352800" cy="2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8443DD40-FD26-46DE-BFC4-1522B2203683}"/>
                  </a:ext>
                </a:extLst>
              </p14:cNvPr>
              <p14:cNvContentPartPr/>
              <p14:nvPr/>
            </p14:nvContentPartPr>
            <p14:xfrm>
              <a:off x="3015130" y="5982005"/>
              <a:ext cx="159840" cy="360"/>
            </p14:xfrm>
          </p:contentPart>
        </mc:Choice>
        <mc:Fallback xmlns="">
          <p:pic>
            <p:nvPicPr>
              <p:cNvPr id="15" name="Ink 14">
                <a:extLst>
                  <a:ext uri="{FF2B5EF4-FFF2-40B4-BE49-F238E27FC236}">
                    <a16:creationId xmlns:a16="http://schemas.microsoft.com/office/drawing/2014/main" id="{8443DD40-FD26-46DE-BFC4-1522B2203683}"/>
                  </a:ext>
                </a:extLst>
              </p:cNvPr>
              <p:cNvPicPr/>
              <p:nvPr/>
            </p:nvPicPr>
            <p:blipFill>
              <a:blip r:embed="rId14"/>
              <a:stretch>
                <a:fillRect/>
              </a:stretch>
            </p:blipFill>
            <p:spPr>
              <a:xfrm>
                <a:off x="3006130" y="5973005"/>
                <a:ext cx="177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4BA39677-1A07-4776-9739-A4BFD25D5EB1}"/>
                  </a:ext>
                </a:extLst>
              </p14:cNvPr>
              <p14:cNvContentPartPr/>
              <p14:nvPr/>
            </p14:nvContentPartPr>
            <p14:xfrm>
              <a:off x="1030450" y="2227565"/>
              <a:ext cx="98280" cy="2109600"/>
            </p14:xfrm>
          </p:contentPart>
        </mc:Choice>
        <mc:Fallback xmlns="">
          <p:pic>
            <p:nvPicPr>
              <p:cNvPr id="21" name="Ink 20">
                <a:extLst>
                  <a:ext uri="{FF2B5EF4-FFF2-40B4-BE49-F238E27FC236}">
                    <a16:creationId xmlns:a16="http://schemas.microsoft.com/office/drawing/2014/main" id="{4BA39677-1A07-4776-9739-A4BFD25D5EB1}"/>
                  </a:ext>
                </a:extLst>
              </p:cNvPr>
              <p:cNvPicPr/>
              <p:nvPr/>
            </p:nvPicPr>
            <p:blipFill>
              <a:blip r:embed="rId16"/>
              <a:stretch>
                <a:fillRect/>
              </a:stretch>
            </p:blipFill>
            <p:spPr>
              <a:xfrm>
                <a:off x="1021810" y="2218565"/>
                <a:ext cx="115920" cy="212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66565DCB-8F6D-4132-B393-A049DBCE7F8B}"/>
                  </a:ext>
                </a:extLst>
              </p14:cNvPr>
              <p14:cNvContentPartPr/>
              <p14:nvPr/>
            </p14:nvContentPartPr>
            <p14:xfrm>
              <a:off x="2392330" y="2178245"/>
              <a:ext cx="90360" cy="2019600"/>
            </p14:xfrm>
          </p:contentPart>
        </mc:Choice>
        <mc:Fallback xmlns="">
          <p:pic>
            <p:nvPicPr>
              <p:cNvPr id="22" name="Ink 21">
                <a:extLst>
                  <a:ext uri="{FF2B5EF4-FFF2-40B4-BE49-F238E27FC236}">
                    <a16:creationId xmlns:a16="http://schemas.microsoft.com/office/drawing/2014/main" id="{66565DCB-8F6D-4132-B393-A049DBCE7F8B}"/>
                  </a:ext>
                </a:extLst>
              </p:cNvPr>
              <p:cNvPicPr/>
              <p:nvPr/>
            </p:nvPicPr>
            <p:blipFill>
              <a:blip r:embed="rId18"/>
              <a:stretch>
                <a:fillRect/>
              </a:stretch>
            </p:blipFill>
            <p:spPr>
              <a:xfrm>
                <a:off x="2383690" y="2169605"/>
                <a:ext cx="108000" cy="2037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B81540ED-8C48-4CCF-83EE-BC8CD5D4F289}"/>
                  </a:ext>
                </a:extLst>
              </p14:cNvPr>
              <p14:cNvContentPartPr/>
              <p14:nvPr/>
            </p14:nvContentPartPr>
            <p14:xfrm>
              <a:off x="2458210" y="2236925"/>
              <a:ext cx="434880" cy="1697400"/>
            </p14:xfrm>
          </p:contentPart>
        </mc:Choice>
        <mc:Fallback xmlns="">
          <p:pic>
            <p:nvPicPr>
              <p:cNvPr id="23" name="Ink 22">
                <a:extLst>
                  <a:ext uri="{FF2B5EF4-FFF2-40B4-BE49-F238E27FC236}">
                    <a16:creationId xmlns:a16="http://schemas.microsoft.com/office/drawing/2014/main" id="{B81540ED-8C48-4CCF-83EE-BC8CD5D4F289}"/>
                  </a:ext>
                </a:extLst>
              </p:cNvPr>
              <p:cNvPicPr/>
              <p:nvPr/>
            </p:nvPicPr>
            <p:blipFill>
              <a:blip r:embed="rId20"/>
              <a:stretch>
                <a:fillRect/>
              </a:stretch>
            </p:blipFill>
            <p:spPr>
              <a:xfrm>
                <a:off x="2449570" y="2227925"/>
                <a:ext cx="452520" cy="1715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4EE83B73-8D41-4D35-BCC4-B09BA34A30A2}"/>
                  </a:ext>
                </a:extLst>
              </p14:cNvPr>
              <p14:cNvContentPartPr/>
              <p14:nvPr/>
            </p14:nvContentPartPr>
            <p14:xfrm>
              <a:off x="726610" y="2275805"/>
              <a:ext cx="361440" cy="2123280"/>
            </p14:xfrm>
          </p:contentPart>
        </mc:Choice>
        <mc:Fallback xmlns="">
          <p:pic>
            <p:nvPicPr>
              <p:cNvPr id="24" name="Ink 23">
                <a:extLst>
                  <a:ext uri="{FF2B5EF4-FFF2-40B4-BE49-F238E27FC236}">
                    <a16:creationId xmlns:a16="http://schemas.microsoft.com/office/drawing/2014/main" id="{4EE83B73-8D41-4D35-BCC4-B09BA34A30A2}"/>
                  </a:ext>
                </a:extLst>
              </p:cNvPr>
              <p:cNvPicPr/>
              <p:nvPr/>
            </p:nvPicPr>
            <p:blipFill>
              <a:blip r:embed="rId22"/>
              <a:stretch>
                <a:fillRect/>
              </a:stretch>
            </p:blipFill>
            <p:spPr>
              <a:xfrm>
                <a:off x="717610" y="2267165"/>
                <a:ext cx="379080" cy="2140920"/>
              </a:xfrm>
              <a:prstGeom prst="rect">
                <a:avLst/>
              </a:prstGeom>
            </p:spPr>
          </p:pic>
        </mc:Fallback>
      </mc:AlternateContent>
    </p:spTree>
    <p:extLst>
      <p:ext uri="{BB962C8B-B14F-4D97-AF65-F5344CB8AC3E}">
        <p14:creationId xmlns:p14="http://schemas.microsoft.com/office/powerpoint/2010/main" val="668391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362130" y="410580"/>
            <a:ext cx="2781300" cy="1195535"/>
          </a:xfrm>
        </p:spPr>
        <p:txBody>
          <a:bodyPr>
            <a:normAutofit fontScale="90000"/>
          </a:bodyPr>
          <a:lstStyle/>
          <a:p>
            <a:r>
              <a:rPr lang="sv-SE" dirty="0" err="1"/>
              <a:t>Cropping</a:t>
            </a:r>
            <a:endParaRPr lang="sv-SE" dirty="0"/>
          </a:p>
        </p:txBody>
      </p:sp>
      <p:pic>
        <p:nvPicPr>
          <p:cNvPr id="8" name="Picture 7">
            <a:extLst>
              <a:ext uri="{FF2B5EF4-FFF2-40B4-BE49-F238E27FC236}">
                <a16:creationId xmlns:a16="http://schemas.microsoft.com/office/drawing/2014/main" id="{D36470D9-F334-468D-90CC-CD5C9CA3B2DE}"/>
              </a:ext>
            </a:extLst>
          </p:cNvPr>
          <p:cNvPicPr>
            <a:picLocks noChangeAspect="1"/>
          </p:cNvPicPr>
          <p:nvPr/>
        </p:nvPicPr>
        <p:blipFill>
          <a:blip r:embed="rId2"/>
          <a:stretch>
            <a:fillRect/>
          </a:stretch>
        </p:blipFill>
        <p:spPr>
          <a:xfrm>
            <a:off x="555170" y="2088470"/>
            <a:ext cx="2395221" cy="4358950"/>
          </a:xfrm>
          <a:prstGeom prst="rect">
            <a:avLst/>
          </a:prstGeom>
        </p:spPr>
      </p:pic>
      <p:pic>
        <p:nvPicPr>
          <p:cNvPr id="10" name="Picture 9">
            <a:extLst>
              <a:ext uri="{FF2B5EF4-FFF2-40B4-BE49-F238E27FC236}">
                <a16:creationId xmlns:a16="http://schemas.microsoft.com/office/drawing/2014/main" id="{6599DC05-A653-483B-9A1A-CEC020345652}"/>
              </a:ext>
            </a:extLst>
          </p:cNvPr>
          <p:cNvPicPr>
            <a:picLocks noChangeAspect="1"/>
          </p:cNvPicPr>
          <p:nvPr/>
        </p:nvPicPr>
        <p:blipFill>
          <a:blip r:embed="rId3"/>
          <a:stretch>
            <a:fillRect/>
          </a:stretch>
        </p:blipFill>
        <p:spPr>
          <a:xfrm>
            <a:off x="3236342" y="2315047"/>
            <a:ext cx="1867161" cy="3905795"/>
          </a:xfrm>
          <a:prstGeom prst="rect">
            <a:avLst/>
          </a:prstGeom>
        </p:spPr>
      </p:pic>
    </p:spTree>
    <p:extLst>
      <p:ext uri="{BB962C8B-B14F-4D97-AF65-F5344CB8AC3E}">
        <p14:creationId xmlns:p14="http://schemas.microsoft.com/office/powerpoint/2010/main" val="211193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362130" y="410580"/>
            <a:ext cx="2781300" cy="1195535"/>
          </a:xfrm>
        </p:spPr>
        <p:txBody>
          <a:bodyPr>
            <a:normAutofit fontScale="90000"/>
          </a:bodyPr>
          <a:lstStyle/>
          <a:p>
            <a:r>
              <a:rPr lang="sv-SE" dirty="0" err="1"/>
              <a:t>Cropping</a:t>
            </a:r>
            <a:endParaRPr lang="sv-SE" dirty="0"/>
          </a:p>
        </p:txBody>
      </p:sp>
      <p:pic>
        <p:nvPicPr>
          <p:cNvPr id="4" name="Picture 3">
            <a:extLst>
              <a:ext uri="{FF2B5EF4-FFF2-40B4-BE49-F238E27FC236}">
                <a16:creationId xmlns:a16="http://schemas.microsoft.com/office/drawing/2014/main" id="{CB74F1B8-0464-4C70-A5BF-93E8B1BE07A9}"/>
              </a:ext>
            </a:extLst>
          </p:cNvPr>
          <p:cNvPicPr>
            <a:picLocks noChangeAspect="1"/>
          </p:cNvPicPr>
          <p:nvPr/>
        </p:nvPicPr>
        <p:blipFill>
          <a:blip r:embed="rId2"/>
          <a:stretch>
            <a:fillRect/>
          </a:stretch>
        </p:blipFill>
        <p:spPr>
          <a:xfrm>
            <a:off x="5768502" y="772260"/>
            <a:ext cx="5097375" cy="2505961"/>
          </a:xfrm>
          <a:prstGeom prst="rect">
            <a:avLst/>
          </a:prstGeom>
        </p:spPr>
      </p:pic>
      <p:pic>
        <p:nvPicPr>
          <p:cNvPr id="6" name="Picture 5">
            <a:extLst>
              <a:ext uri="{FF2B5EF4-FFF2-40B4-BE49-F238E27FC236}">
                <a16:creationId xmlns:a16="http://schemas.microsoft.com/office/drawing/2014/main" id="{C9CC6548-BE47-4655-A48A-75AAC207327F}"/>
              </a:ext>
            </a:extLst>
          </p:cNvPr>
          <p:cNvPicPr>
            <a:picLocks noChangeAspect="1"/>
          </p:cNvPicPr>
          <p:nvPr/>
        </p:nvPicPr>
        <p:blipFill>
          <a:blip r:embed="rId3"/>
          <a:stretch>
            <a:fillRect/>
          </a:stretch>
        </p:blipFill>
        <p:spPr>
          <a:xfrm>
            <a:off x="5768502" y="3735422"/>
            <a:ext cx="5097375" cy="2858676"/>
          </a:xfrm>
          <a:prstGeom prst="rect">
            <a:avLst/>
          </a:prstGeom>
        </p:spPr>
      </p:pic>
      <p:pic>
        <p:nvPicPr>
          <p:cNvPr id="8" name="Picture 7">
            <a:extLst>
              <a:ext uri="{FF2B5EF4-FFF2-40B4-BE49-F238E27FC236}">
                <a16:creationId xmlns:a16="http://schemas.microsoft.com/office/drawing/2014/main" id="{D36470D9-F334-468D-90CC-CD5C9CA3B2DE}"/>
              </a:ext>
            </a:extLst>
          </p:cNvPr>
          <p:cNvPicPr>
            <a:picLocks noChangeAspect="1"/>
          </p:cNvPicPr>
          <p:nvPr/>
        </p:nvPicPr>
        <p:blipFill>
          <a:blip r:embed="rId4"/>
          <a:stretch>
            <a:fillRect/>
          </a:stretch>
        </p:blipFill>
        <p:spPr>
          <a:xfrm>
            <a:off x="555170" y="2088470"/>
            <a:ext cx="2395221" cy="4358950"/>
          </a:xfrm>
          <a:prstGeom prst="rect">
            <a:avLst/>
          </a:prstGeom>
        </p:spPr>
      </p:pic>
      <p:pic>
        <p:nvPicPr>
          <p:cNvPr id="10" name="Picture 9">
            <a:extLst>
              <a:ext uri="{FF2B5EF4-FFF2-40B4-BE49-F238E27FC236}">
                <a16:creationId xmlns:a16="http://schemas.microsoft.com/office/drawing/2014/main" id="{6599DC05-A653-483B-9A1A-CEC020345652}"/>
              </a:ext>
            </a:extLst>
          </p:cNvPr>
          <p:cNvPicPr>
            <a:picLocks noChangeAspect="1"/>
          </p:cNvPicPr>
          <p:nvPr/>
        </p:nvPicPr>
        <p:blipFill>
          <a:blip r:embed="rId5"/>
          <a:stretch>
            <a:fillRect/>
          </a:stretch>
        </p:blipFill>
        <p:spPr>
          <a:xfrm>
            <a:off x="3236342" y="2315047"/>
            <a:ext cx="1867161" cy="3905795"/>
          </a:xfrm>
          <a:prstGeom prst="rect">
            <a:avLst/>
          </a:prstGeom>
        </p:spPr>
      </p:pic>
    </p:spTree>
    <p:extLst>
      <p:ext uri="{BB962C8B-B14F-4D97-AF65-F5344CB8AC3E}">
        <p14:creationId xmlns:p14="http://schemas.microsoft.com/office/powerpoint/2010/main" val="473191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362130" y="410580"/>
            <a:ext cx="2781300" cy="1195535"/>
          </a:xfrm>
        </p:spPr>
        <p:txBody>
          <a:bodyPr>
            <a:normAutofit fontScale="90000"/>
          </a:bodyPr>
          <a:lstStyle/>
          <a:p>
            <a:r>
              <a:rPr lang="sv-SE" dirty="0" err="1"/>
              <a:t>Cropping</a:t>
            </a:r>
            <a:endParaRPr lang="sv-SE" dirty="0"/>
          </a:p>
        </p:txBody>
      </p:sp>
      <p:pic>
        <p:nvPicPr>
          <p:cNvPr id="4" name="Picture 3">
            <a:extLst>
              <a:ext uri="{FF2B5EF4-FFF2-40B4-BE49-F238E27FC236}">
                <a16:creationId xmlns:a16="http://schemas.microsoft.com/office/drawing/2014/main" id="{CB74F1B8-0464-4C70-A5BF-93E8B1BE07A9}"/>
              </a:ext>
            </a:extLst>
          </p:cNvPr>
          <p:cNvPicPr>
            <a:picLocks noChangeAspect="1"/>
          </p:cNvPicPr>
          <p:nvPr/>
        </p:nvPicPr>
        <p:blipFill>
          <a:blip r:embed="rId2"/>
          <a:stretch>
            <a:fillRect/>
          </a:stretch>
        </p:blipFill>
        <p:spPr>
          <a:xfrm>
            <a:off x="5768502" y="772260"/>
            <a:ext cx="5097375" cy="2505961"/>
          </a:xfrm>
          <a:prstGeom prst="rect">
            <a:avLst/>
          </a:prstGeom>
        </p:spPr>
      </p:pic>
      <p:pic>
        <p:nvPicPr>
          <p:cNvPr id="6" name="Picture 5">
            <a:extLst>
              <a:ext uri="{FF2B5EF4-FFF2-40B4-BE49-F238E27FC236}">
                <a16:creationId xmlns:a16="http://schemas.microsoft.com/office/drawing/2014/main" id="{C9CC6548-BE47-4655-A48A-75AAC207327F}"/>
              </a:ext>
            </a:extLst>
          </p:cNvPr>
          <p:cNvPicPr>
            <a:picLocks noChangeAspect="1"/>
          </p:cNvPicPr>
          <p:nvPr/>
        </p:nvPicPr>
        <p:blipFill>
          <a:blip r:embed="rId3"/>
          <a:stretch>
            <a:fillRect/>
          </a:stretch>
        </p:blipFill>
        <p:spPr>
          <a:xfrm>
            <a:off x="5768502" y="3735422"/>
            <a:ext cx="5097375" cy="2858676"/>
          </a:xfrm>
          <a:prstGeom prst="rect">
            <a:avLst/>
          </a:prstGeom>
        </p:spPr>
      </p:pic>
      <p:pic>
        <p:nvPicPr>
          <p:cNvPr id="8" name="Picture 7">
            <a:extLst>
              <a:ext uri="{FF2B5EF4-FFF2-40B4-BE49-F238E27FC236}">
                <a16:creationId xmlns:a16="http://schemas.microsoft.com/office/drawing/2014/main" id="{D36470D9-F334-468D-90CC-CD5C9CA3B2DE}"/>
              </a:ext>
            </a:extLst>
          </p:cNvPr>
          <p:cNvPicPr>
            <a:picLocks noChangeAspect="1"/>
          </p:cNvPicPr>
          <p:nvPr/>
        </p:nvPicPr>
        <p:blipFill>
          <a:blip r:embed="rId4"/>
          <a:stretch>
            <a:fillRect/>
          </a:stretch>
        </p:blipFill>
        <p:spPr>
          <a:xfrm>
            <a:off x="555170" y="2088470"/>
            <a:ext cx="2395221" cy="4358950"/>
          </a:xfrm>
          <a:prstGeom prst="rect">
            <a:avLst/>
          </a:prstGeom>
        </p:spPr>
      </p:pic>
      <p:pic>
        <p:nvPicPr>
          <p:cNvPr id="10" name="Picture 9">
            <a:extLst>
              <a:ext uri="{FF2B5EF4-FFF2-40B4-BE49-F238E27FC236}">
                <a16:creationId xmlns:a16="http://schemas.microsoft.com/office/drawing/2014/main" id="{6599DC05-A653-483B-9A1A-CEC020345652}"/>
              </a:ext>
            </a:extLst>
          </p:cNvPr>
          <p:cNvPicPr>
            <a:picLocks noChangeAspect="1"/>
          </p:cNvPicPr>
          <p:nvPr/>
        </p:nvPicPr>
        <p:blipFill>
          <a:blip r:embed="rId5"/>
          <a:stretch>
            <a:fillRect/>
          </a:stretch>
        </p:blipFill>
        <p:spPr>
          <a:xfrm>
            <a:off x="3236342" y="2315047"/>
            <a:ext cx="1867161" cy="3905795"/>
          </a:xfrm>
          <a:prstGeom prst="rect">
            <a:avLst/>
          </a:prstGeom>
        </p:spPr>
      </p:pic>
    </p:spTree>
    <p:extLst>
      <p:ext uri="{BB962C8B-B14F-4D97-AF65-F5344CB8AC3E}">
        <p14:creationId xmlns:p14="http://schemas.microsoft.com/office/powerpoint/2010/main" val="3241618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57200" y="1122363"/>
            <a:ext cx="4313976" cy="1195535"/>
          </a:xfrm>
        </p:spPr>
        <p:txBody>
          <a:bodyPr>
            <a:normAutofit fontScale="90000"/>
          </a:bodyPr>
          <a:lstStyle/>
          <a:p>
            <a:r>
              <a:rPr lang="sv-SE" noProof="1"/>
              <a:t>Augmentering</a:t>
            </a:r>
          </a:p>
        </p:txBody>
      </p:sp>
    </p:spTree>
    <p:extLst>
      <p:ext uri="{BB962C8B-B14F-4D97-AF65-F5344CB8AC3E}">
        <p14:creationId xmlns:p14="http://schemas.microsoft.com/office/powerpoint/2010/main" val="4100201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57200" y="669692"/>
            <a:ext cx="4591050" cy="1195535"/>
          </a:xfrm>
        </p:spPr>
        <p:txBody>
          <a:bodyPr>
            <a:normAutofit/>
          </a:bodyPr>
          <a:lstStyle/>
          <a:p>
            <a:r>
              <a:rPr lang="sv-SE" sz="4000" noProof="1"/>
              <a:t>Augumentering</a:t>
            </a:r>
          </a:p>
        </p:txBody>
      </p:sp>
      <p:pic>
        <p:nvPicPr>
          <p:cNvPr id="3" name="Picture 2" descr="Data Augmentation in NLP - Bag of Tricks in Machine Learning">
            <a:extLst>
              <a:ext uri="{FF2B5EF4-FFF2-40B4-BE49-F238E27FC236}">
                <a16:creationId xmlns:a16="http://schemas.microsoft.com/office/drawing/2014/main" id="{E1FF8B9F-3C09-41DD-BC7C-081B8B7F3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2866" y="2317898"/>
            <a:ext cx="4615532" cy="234007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0AF4DF50-07F4-45A4-A62B-D3E8072B3E7A}"/>
              </a:ext>
            </a:extLst>
          </p:cNvPr>
          <p:cNvSpPr txBox="1">
            <a:spLocks/>
          </p:cNvSpPr>
          <p:nvPr/>
        </p:nvSpPr>
        <p:spPr>
          <a:xfrm>
            <a:off x="648930" y="2438400"/>
            <a:ext cx="4944151" cy="37854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sz="1700" noProof="1"/>
              <a:t>Datasetet totalt 209 bilder </a:t>
            </a:r>
          </a:p>
          <a:p>
            <a:r>
              <a:rPr lang="sv-SE" sz="1700" noProof="1"/>
              <a:t>Train, val, test = 60%, 20%, 20%</a:t>
            </a:r>
          </a:p>
          <a:p>
            <a:pPr lvl="1"/>
            <a:r>
              <a:rPr lang="sv-SE" sz="1300" noProof="1"/>
              <a:t>Train = 46+79 = 125 </a:t>
            </a:r>
          </a:p>
          <a:p>
            <a:pPr lvl="1"/>
            <a:r>
              <a:rPr lang="sv-SE" sz="1300" noProof="1"/>
              <a:t>Val = 18+24 = 42</a:t>
            </a:r>
          </a:p>
          <a:p>
            <a:pPr lvl="1"/>
            <a:r>
              <a:rPr lang="sv-SE" sz="1300" noProof="1"/>
              <a:t>Test = 12+30 = 42</a:t>
            </a:r>
          </a:p>
          <a:p>
            <a:r>
              <a:rPr lang="sv-SE" sz="1700" noProof="1"/>
              <a:t>Behov av att utöka träningsdatasetet genom augmentering – manipulera fram bilder</a:t>
            </a:r>
          </a:p>
          <a:p>
            <a:r>
              <a:rPr lang="sv-SE" sz="1700" noProof="1"/>
              <a:t>Två pipelines:</a:t>
            </a:r>
          </a:p>
          <a:p>
            <a:pPr lvl="1"/>
            <a:r>
              <a:rPr lang="sv-SE" sz="1300" noProof="1"/>
              <a:t>Geometrisk augmentering</a:t>
            </a:r>
          </a:p>
          <a:p>
            <a:pPr lvl="1"/>
            <a:r>
              <a:rPr lang="sv-SE" sz="1300" noProof="1"/>
              <a:t>Pixel augmentering</a:t>
            </a:r>
          </a:p>
          <a:p>
            <a:endParaRPr lang="sv-SE" sz="1700" noProof="1"/>
          </a:p>
        </p:txBody>
      </p:sp>
    </p:spTree>
    <p:extLst>
      <p:ext uri="{BB962C8B-B14F-4D97-AF65-F5344CB8AC3E}">
        <p14:creationId xmlns:p14="http://schemas.microsoft.com/office/powerpoint/2010/main" val="3931872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8EEA46A-C2AA-46A3-8D1D-B1E6843FE5A5}"/>
              </a:ext>
            </a:extLst>
          </p:cNvPr>
          <p:cNvSpPr>
            <a:spLocks noGrp="1"/>
          </p:cNvSpPr>
          <p:nvPr>
            <p:ph type="title"/>
          </p:nvPr>
        </p:nvSpPr>
        <p:spPr>
          <a:xfrm>
            <a:off x="0" y="8996"/>
            <a:ext cx="6609030" cy="642854"/>
          </a:xfrm>
        </p:spPr>
        <p:txBody>
          <a:bodyPr>
            <a:normAutofit fontScale="90000"/>
          </a:bodyPr>
          <a:lstStyle/>
          <a:p>
            <a:r>
              <a:rPr lang="sv-SE" noProof="1"/>
              <a:t>Vilka metoder?</a:t>
            </a:r>
          </a:p>
        </p:txBody>
      </p:sp>
      <p:sp>
        <p:nvSpPr>
          <p:cNvPr id="2" name="Rectangle 1">
            <a:extLst>
              <a:ext uri="{FF2B5EF4-FFF2-40B4-BE49-F238E27FC236}">
                <a16:creationId xmlns:a16="http://schemas.microsoft.com/office/drawing/2014/main" id="{BA8C6E6A-8837-4995-A15D-F216BE4339A1}"/>
              </a:ext>
            </a:extLst>
          </p:cNvPr>
          <p:cNvSpPr/>
          <p:nvPr/>
        </p:nvSpPr>
        <p:spPr>
          <a:xfrm>
            <a:off x="658240" y="2739128"/>
            <a:ext cx="1352144" cy="6428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Vad har vi för data?</a:t>
            </a:r>
          </a:p>
        </p:txBody>
      </p:sp>
      <p:sp>
        <p:nvSpPr>
          <p:cNvPr id="5" name="Rectangle 4">
            <a:extLst>
              <a:ext uri="{FF2B5EF4-FFF2-40B4-BE49-F238E27FC236}">
                <a16:creationId xmlns:a16="http://schemas.microsoft.com/office/drawing/2014/main" id="{141BC326-7DAB-456D-AAC5-969821E94158}"/>
              </a:ext>
            </a:extLst>
          </p:cNvPr>
          <p:cNvSpPr/>
          <p:nvPr/>
        </p:nvSpPr>
        <p:spPr>
          <a:xfrm>
            <a:off x="2172511" y="2739128"/>
            <a:ext cx="1352144" cy="6428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Städa data</a:t>
            </a:r>
          </a:p>
        </p:txBody>
      </p:sp>
      <p:sp>
        <p:nvSpPr>
          <p:cNvPr id="8" name="Rectangle 7">
            <a:extLst>
              <a:ext uri="{FF2B5EF4-FFF2-40B4-BE49-F238E27FC236}">
                <a16:creationId xmlns:a16="http://schemas.microsoft.com/office/drawing/2014/main" id="{0FFEA063-22B7-4CCF-9B30-0CCDD8721F6B}"/>
              </a:ext>
            </a:extLst>
          </p:cNvPr>
          <p:cNvSpPr/>
          <p:nvPr/>
        </p:nvSpPr>
        <p:spPr>
          <a:xfrm>
            <a:off x="8253910" y="2739128"/>
            <a:ext cx="1352144" cy="6428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GradCam</a:t>
            </a:r>
          </a:p>
        </p:txBody>
      </p:sp>
      <p:sp>
        <p:nvSpPr>
          <p:cNvPr id="9" name="Rectangle 8">
            <a:extLst>
              <a:ext uri="{FF2B5EF4-FFF2-40B4-BE49-F238E27FC236}">
                <a16:creationId xmlns:a16="http://schemas.microsoft.com/office/drawing/2014/main" id="{980933C4-E670-459B-87A3-7F62265DDC4F}"/>
              </a:ext>
            </a:extLst>
          </p:cNvPr>
          <p:cNvSpPr/>
          <p:nvPr/>
        </p:nvSpPr>
        <p:spPr>
          <a:xfrm>
            <a:off x="6734776" y="2739128"/>
            <a:ext cx="1352144" cy="6428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600" noProof="1"/>
              <a:t>modellClass</a:t>
            </a:r>
          </a:p>
        </p:txBody>
      </p:sp>
      <p:sp>
        <p:nvSpPr>
          <p:cNvPr id="10" name="Rectangle 9">
            <a:extLst>
              <a:ext uri="{FF2B5EF4-FFF2-40B4-BE49-F238E27FC236}">
                <a16:creationId xmlns:a16="http://schemas.microsoft.com/office/drawing/2014/main" id="{5E92AD8F-6756-4E99-8F35-C5822D622C8B}"/>
              </a:ext>
            </a:extLst>
          </p:cNvPr>
          <p:cNvSpPr/>
          <p:nvPr/>
        </p:nvSpPr>
        <p:spPr>
          <a:xfrm>
            <a:off x="3696508" y="2739128"/>
            <a:ext cx="1352144" cy="6428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Cropping</a:t>
            </a:r>
          </a:p>
        </p:txBody>
      </p:sp>
      <p:sp>
        <p:nvSpPr>
          <p:cNvPr id="11" name="Rectangle 10">
            <a:extLst>
              <a:ext uri="{FF2B5EF4-FFF2-40B4-BE49-F238E27FC236}">
                <a16:creationId xmlns:a16="http://schemas.microsoft.com/office/drawing/2014/main" id="{F875DBB9-4EAC-4064-A040-63BE769DD2AE}"/>
              </a:ext>
            </a:extLst>
          </p:cNvPr>
          <p:cNvSpPr/>
          <p:nvPr/>
        </p:nvSpPr>
        <p:spPr>
          <a:xfrm>
            <a:off x="5215642" y="2739128"/>
            <a:ext cx="1352144" cy="6428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400" noProof="1"/>
              <a:t>Augumentering</a:t>
            </a:r>
            <a:endParaRPr lang="sv-SE" noProof="1"/>
          </a:p>
        </p:txBody>
      </p:sp>
      <p:sp>
        <p:nvSpPr>
          <p:cNvPr id="12" name="Rectangle 11">
            <a:extLst>
              <a:ext uri="{FF2B5EF4-FFF2-40B4-BE49-F238E27FC236}">
                <a16:creationId xmlns:a16="http://schemas.microsoft.com/office/drawing/2014/main" id="{5B067472-858F-446C-9A94-1C6B4036B09E}"/>
              </a:ext>
            </a:extLst>
          </p:cNvPr>
          <p:cNvSpPr/>
          <p:nvPr/>
        </p:nvSpPr>
        <p:spPr>
          <a:xfrm>
            <a:off x="9773044" y="2739128"/>
            <a:ext cx="1352144" cy="6428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Notebook beställare</a:t>
            </a:r>
          </a:p>
        </p:txBody>
      </p:sp>
      <p:sp>
        <p:nvSpPr>
          <p:cNvPr id="13" name="Rectangle 12">
            <a:extLst>
              <a:ext uri="{FF2B5EF4-FFF2-40B4-BE49-F238E27FC236}">
                <a16:creationId xmlns:a16="http://schemas.microsoft.com/office/drawing/2014/main" id="{34EF5414-8398-40A7-B243-BE77AA119335}"/>
              </a:ext>
            </a:extLst>
          </p:cNvPr>
          <p:cNvSpPr/>
          <p:nvPr/>
        </p:nvSpPr>
        <p:spPr>
          <a:xfrm>
            <a:off x="2275461" y="3611374"/>
            <a:ext cx="1155969" cy="5034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600" noProof="1"/>
              <a:t>Dubbletter</a:t>
            </a:r>
            <a:endParaRPr lang="sv-SE" noProof="1"/>
          </a:p>
        </p:txBody>
      </p:sp>
      <p:sp>
        <p:nvSpPr>
          <p:cNvPr id="14" name="Rectangle 13">
            <a:extLst>
              <a:ext uri="{FF2B5EF4-FFF2-40B4-BE49-F238E27FC236}">
                <a16:creationId xmlns:a16="http://schemas.microsoft.com/office/drawing/2014/main" id="{A238ED1A-89E8-40A3-8A69-6C8538BBDB00}"/>
              </a:ext>
            </a:extLst>
          </p:cNvPr>
          <p:cNvSpPr/>
          <p:nvPr/>
        </p:nvSpPr>
        <p:spPr>
          <a:xfrm>
            <a:off x="6832863" y="3611374"/>
            <a:ext cx="1155969" cy="5034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Baseline</a:t>
            </a:r>
          </a:p>
        </p:txBody>
      </p:sp>
      <p:sp>
        <p:nvSpPr>
          <p:cNvPr id="15" name="Rectangle 14">
            <a:extLst>
              <a:ext uri="{FF2B5EF4-FFF2-40B4-BE49-F238E27FC236}">
                <a16:creationId xmlns:a16="http://schemas.microsoft.com/office/drawing/2014/main" id="{DFEA2F7A-1E0D-4C2F-AAF5-CE9A82D9CC02}"/>
              </a:ext>
            </a:extLst>
          </p:cNvPr>
          <p:cNvSpPr/>
          <p:nvPr/>
        </p:nvSpPr>
        <p:spPr>
          <a:xfrm>
            <a:off x="3794595" y="3611374"/>
            <a:ext cx="1155969" cy="5034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Teknik</a:t>
            </a:r>
          </a:p>
        </p:txBody>
      </p:sp>
      <p:sp>
        <p:nvSpPr>
          <p:cNvPr id="16" name="Rectangle 15">
            <a:extLst>
              <a:ext uri="{FF2B5EF4-FFF2-40B4-BE49-F238E27FC236}">
                <a16:creationId xmlns:a16="http://schemas.microsoft.com/office/drawing/2014/main" id="{4C6F571F-FAD6-4A25-BE22-07C7E36B4711}"/>
              </a:ext>
            </a:extLst>
          </p:cNvPr>
          <p:cNvSpPr/>
          <p:nvPr/>
        </p:nvSpPr>
        <p:spPr>
          <a:xfrm>
            <a:off x="5313729" y="3611374"/>
            <a:ext cx="1155969" cy="5034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400" noProof="1"/>
              <a:t>Metoder/ Urval</a:t>
            </a:r>
          </a:p>
        </p:txBody>
      </p:sp>
      <p:sp>
        <p:nvSpPr>
          <p:cNvPr id="17" name="Rectangle 16">
            <a:extLst>
              <a:ext uri="{FF2B5EF4-FFF2-40B4-BE49-F238E27FC236}">
                <a16:creationId xmlns:a16="http://schemas.microsoft.com/office/drawing/2014/main" id="{EAF8CB72-C0CB-4ADA-824D-3365FB17ED9D}"/>
              </a:ext>
            </a:extLst>
          </p:cNvPr>
          <p:cNvSpPr/>
          <p:nvPr/>
        </p:nvSpPr>
        <p:spPr>
          <a:xfrm>
            <a:off x="6832862" y="4344192"/>
            <a:ext cx="1155969" cy="5034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Teknik</a:t>
            </a:r>
          </a:p>
        </p:txBody>
      </p:sp>
      <p:sp>
        <p:nvSpPr>
          <p:cNvPr id="18" name="Rectangle 17">
            <a:extLst>
              <a:ext uri="{FF2B5EF4-FFF2-40B4-BE49-F238E27FC236}">
                <a16:creationId xmlns:a16="http://schemas.microsoft.com/office/drawing/2014/main" id="{BE31FD4E-D59E-447A-9613-96937DA7E27C}"/>
              </a:ext>
            </a:extLst>
          </p:cNvPr>
          <p:cNvSpPr/>
          <p:nvPr/>
        </p:nvSpPr>
        <p:spPr>
          <a:xfrm>
            <a:off x="8351997" y="3611374"/>
            <a:ext cx="1155969" cy="5034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Teknik</a:t>
            </a:r>
          </a:p>
        </p:txBody>
      </p:sp>
      <p:cxnSp>
        <p:nvCxnSpPr>
          <p:cNvPr id="4" name="Straight Connector 3">
            <a:extLst>
              <a:ext uri="{FF2B5EF4-FFF2-40B4-BE49-F238E27FC236}">
                <a16:creationId xmlns:a16="http://schemas.microsoft.com/office/drawing/2014/main" id="{C5D95C76-987F-40D5-973D-F3BEDE2C9785}"/>
              </a:ext>
            </a:extLst>
          </p:cNvPr>
          <p:cNvCxnSpPr>
            <a:cxnSpLocks/>
          </p:cNvCxnSpPr>
          <p:nvPr/>
        </p:nvCxnSpPr>
        <p:spPr>
          <a:xfrm>
            <a:off x="3529518" y="3073110"/>
            <a:ext cx="166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6A9622-6F7A-4E0E-983F-E023E1310E4D}"/>
              </a:ext>
            </a:extLst>
          </p:cNvPr>
          <p:cNvCxnSpPr/>
          <p:nvPr/>
        </p:nvCxnSpPr>
        <p:spPr>
          <a:xfrm>
            <a:off x="2015247" y="3073110"/>
            <a:ext cx="166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D0B1597-B70D-4429-914C-D75399014572}"/>
              </a:ext>
            </a:extLst>
          </p:cNvPr>
          <p:cNvCxnSpPr/>
          <p:nvPr/>
        </p:nvCxnSpPr>
        <p:spPr>
          <a:xfrm>
            <a:off x="5048652" y="3076242"/>
            <a:ext cx="166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E85EFCC-981B-47BC-AD14-BEDB85557554}"/>
              </a:ext>
            </a:extLst>
          </p:cNvPr>
          <p:cNvCxnSpPr/>
          <p:nvPr/>
        </p:nvCxnSpPr>
        <p:spPr>
          <a:xfrm>
            <a:off x="6567786" y="3107327"/>
            <a:ext cx="166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8B7B2A5-66E5-415C-A1A6-D0AADD782AC7}"/>
              </a:ext>
            </a:extLst>
          </p:cNvPr>
          <p:cNvCxnSpPr/>
          <p:nvPr/>
        </p:nvCxnSpPr>
        <p:spPr>
          <a:xfrm>
            <a:off x="8086920" y="3084709"/>
            <a:ext cx="166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8039075-B264-4B82-92C3-DC455F618553}"/>
              </a:ext>
            </a:extLst>
          </p:cNvPr>
          <p:cNvCxnSpPr/>
          <p:nvPr/>
        </p:nvCxnSpPr>
        <p:spPr>
          <a:xfrm>
            <a:off x="9606054" y="3107327"/>
            <a:ext cx="166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BE275E-0DC8-40A7-8275-F6911E553369}"/>
              </a:ext>
            </a:extLst>
          </p:cNvPr>
          <p:cNvCxnSpPr>
            <a:stCxn id="5" idx="2"/>
            <a:endCxn id="13" idx="0"/>
          </p:cNvCxnSpPr>
          <p:nvPr/>
        </p:nvCxnSpPr>
        <p:spPr>
          <a:xfrm>
            <a:off x="2848583" y="3381982"/>
            <a:ext cx="4863" cy="229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07FD62D-12EE-4783-96ED-3E3EC9AB8D1D}"/>
              </a:ext>
            </a:extLst>
          </p:cNvPr>
          <p:cNvCxnSpPr/>
          <p:nvPr/>
        </p:nvCxnSpPr>
        <p:spPr>
          <a:xfrm>
            <a:off x="4403607" y="3386723"/>
            <a:ext cx="4863" cy="229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A2642B2-BE2B-49A4-A0E6-5948BC889D00}"/>
              </a:ext>
            </a:extLst>
          </p:cNvPr>
          <p:cNvCxnSpPr/>
          <p:nvPr/>
        </p:nvCxnSpPr>
        <p:spPr>
          <a:xfrm>
            <a:off x="5920057" y="3386723"/>
            <a:ext cx="4863" cy="229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EF5E8FB-E52B-443A-B64A-142ECD74E122}"/>
              </a:ext>
            </a:extLst>
          </p:cNvPr>
          <p:cNvCxnSpPr/>
          <p:nvPr/>
        </p:nvCxnSpPr>
        <p:spPr>
          <a:xfrm>
            <a:off x="7437012" y="3381982"/>
            <a:ext cx="4863" cy="229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212AACD-EA43-4E05-9CB7-298B2856D4AC}"/>
              </a:ext>
            </a:extLst>
          </p:cNvPr>
          <p:cNvCxnSpPr/>
          <p:nvPr/>
        </p:nvCxnSpPr>
        <p:spPr>
          <a:xfrm>
            <a:off x="8910478" y="3381982"/>
            <a:ext cx="4863" cy="229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2CC8E68-DF06-46E2-9969-867B00AD6563}"/>
              </a:ext>
            </a:extLst>
          </p:cNvPr>
          <p:cNvCxnSpPr/>
          <p:nvPr/>
        </p:nvCxnSpPr>
        <p:spPr>
          <a:xfrm>
            <a:off x="7405983" y="4114800"/>
            <a:ext cx="4863" cy="229392"/>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A236EA7-AA5D-4512-8DB9-1C26FE3B9DE1}"/>
              </a:ext>
            </a:extLst>
          </p:cNvPr>
          <p:cNvSpPr txBox="1"/>
          <p:nvPr/>
        </p:nvSpPr>
        <p:spPr>
          <a:xfrm>
            <a:off x="5021180" y="1291304"/>
            <a:ext cx="1924096" cy="369332"/>
          </a:xfrm>
          <a:prstGeom prst="rect">
            <a:avLst/>
          </a:prstGeom>
          <a:noFill/>
        </p:spPr>
        <p:txBody>
          <a:bodyPr wrap="square" rtlCol="0">
            <a:spAutoFit/>
          </a:bodyPr>
          <a:lstStyle/>
          <a:p>
            <a:r>
              <a:rPr lang="sv-SE" noProof="1"/>
              <a:t>Vad har vi gjort?</a:t>
            </a:r>
          </a:p>
        </p:txBody>
      </p:sp>
    </p:spTree>
    <p:extLst>
      <p:ext uri="{BB962C8B-B14F-4D97-AF65-F5344CB8AC3E}">
        <p14:creationId xmlns:p14="http://schemas.microsoft.com/office/powerpoint/2010/main" val="621365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57199" y="1122363"/>
            <a:ext cx="4641273" cy="1195535"/>
          </a:xfrm>
        </p:spPr>
        <p:txBody>
          <a:bodyPr>
            <a:noAutofit/>
          </a:bodyPr>
          <a:lstStyle/>
          <a:p>
            <a:r>
              <a:rPr lang="sv-SE" sz="4000" noProof="1"/>
              <a:t>Geometrisk augmentation</a:t>
            </a:r>
            <a:endParaRPr lang="sv-SE" sz="4000" dirty="0"/>
          </a:p>
        </p:txBody>
      </p:sp>
      <p:grpSp>
        <p:nvGrpSpPr>
          <p:cNvPr id="3" name="Group 2">
            <a:extLst>
              <a:ext uri="{FF2B5EF4-FFF2-40B4-BE49-F238E27FC236}">
                <a16:creationId xmlns:a16="http://schemas.microsoft.com/office/drawing/2014/main" id="{5DF10DCE-B649-4E22-B01B-F54148D8BCCC}"/>
              </a:ext>
            </a:extLst>
          </p:cNvPr>
          <p:cNvGrpSpPr/>
          <p:nvPr/>
        </p:nvGrpSpPr>
        <p:grpSpPr>
          <a:xfrm>
            <a:off x="6824703" y="1487361"/>
            <a:ext cx="4324726" cy="4998557"/>
            <a:chOff x="6990958" y="877761"/>
            <a:chExt cx="4324726" cy="4998557"/>
          </a:xfrm>
        </p:grpSpPr>
        <p:pic>
          <p:nvPicPr>
            <p:cNvPr id="4" name="Picture 3" descr="A picture containing text&#10;&#10;Description automatically generated">
              <a:extLst>
                <a:ext uri="{FF2B5EF4-FFF2-40B4-BE49-F238E27FC236}">
                  <a16:creationId xmlns:a16="http://schemas.microsoft.com/office/drawing/2014/main" id="{859CB17E-66E1-4558-911E-D21757FAA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5252" y="1362411"/>
              <a:ext cx="4290432" cy="1097375"/>
            </a:xfrm>
            <a:prstGeom prst="rect">
              <a:avLst/>
            </a:prstGeom>
          </p:spPr>
        </p:pic>
        <p:pic>
          <p:nvPicPr>
            <p:cNvPr id="5" name="Picture 4" descr="A picture containing text, indoor&#10;&#10;Description automatically generated">
              <a:extLst>
                <a:ext uri="{FF2B5EF4-FFF2-40B4-BE49-F238E27FC236}">
                  <a16:creationId xmlns:a16="http://schemas.microsoft.com/office/drawing/2014/main" id="{DB7E88E9-7809-4C3C-9B59-B040EA9C7B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8579" y="2549869"/>
              <a:ext cx="4229467" cy="1066892"/>
            </a:xfrm>
            <a:prstGeom prst="rect">
              <a:avLst/>
            </a:prstGeom>
          </p:spPr>
        </p:pic>
        <p:pic>
          <p:nvPicPr>
            <p:cNvPr id="6" name="Picture 5" descr="A collage of a person's face&#10;&#10;Description automatically generated with medium confidence">
              <a:extLst>
                <a:ext uri="{FF2B5EF4-FFF2-40B4-BE49-F238E27FC236}">
                  <a16:creationId xmlns:a16="http://schemas.microsoft.com/office/drawing/2014/main" id="{05D2254B-4FF7-4E55-A01E-D4A1B5F67D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8579" y="3648233"/>
              <a:ext cx="4282811" cy="1074513"/>
            </a:xfrm>
            <a:prstGeom prst="rect">
              <a:avLst/>
            </a:prstGeom>
          </p:spPr>
        </p:pic>
        <p:pic>
          <p:nvPicPr>
            <p:cNvPr id="7" name="Picture 6" descr="A close-up of a person's face&#10;&#10;Description automatically generated with medium confidence">
              <a:extLst>
                <a:ext uri="{FF2B5EF4-FFF2-40B4-BE49-F238E27FC236}">
                  <a16:creationId xmlns:a16="http://schemas.microsoft.com/office/drawing/2014/main" id="{A7F3D282-27AB-41B5-93C1-D73D7F139E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0958" y="4778943"/>
              <a:ext cx="4290432" cy="1097375"/>
            </a:xfrm>
            <a:prstGeom prst="rect">
              <a:avLst/>
            </a:prstGeom>
          </p:spPr>
        </p:pic>
        <p:pic>
          <p:nvPicPr>
            <p:cNvPr id="8" name="Picture 7">
              <a:extLst>
                <a:ext uri="{FF2B5EF4-FFF2-40B4-BE49-F238E27FC236}">
                  <a16:creationId xmlns:a16="http://schemas.microsoft.com/office/drawing/2014/main" id="{EA7FD08E-734F-4EA1-9B3E-0529E9DB51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4523" y="877761"/>
              <a:ext cx="2057578" cy="205758"/>
            </a:xfrm>
            <a:prstGeom prst="rect">
              <a:avLst/>
            </a:prstGeom>
          </p:spPr>
        </p:pic>
      </p:grpSp>
      <p:sp>
        <p:nvSpPr>
          <p:cNvPr id="9" name="Content Placeholder 2">
            <a:extLst>
              <a:ext uri="{FF2B5EF4-FFF2-40B4-BE49-F238E27FC236}">
                <a16:creationId xmlns:a16="http://schemas.microsoft.com/office/drawing/2014/main" id="{65D4F7DB-50DD-4AAA-8FE2-528AD1EB0CE7}"/>
              </a:ext>
            </a:extLst>
          </p:cNvPr>
          <p:cNvSpPr txBox="1">
            <a:spLocks/>
          </p:cNvSpPr>
          <p:nvPr/>
        </p:nvSpPr>
        <p:spPr>
          <a:xfrm>
            <a:off x="648930" y="2438400"/>
            <a:ext cx="4944151" cy="37854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sv-SE" sz="1700" noProof="1"/>
              <a:t>Den första pipeline är för geometriska förändringar av bilderna i träningsetet: </a:t>
            </a:r>
          </a:p>
          <a:p>
            <a:r>
              <a:rPr lang="sv-SE" sz="1700" noProof="1"/>
              <a:t>90 graders rotation, </a:t>
            </a:r>
          </a:p>
          <a:p>
            <a:r>
              <a:rPr lang="sv-SE" sz="1700" noProof="1"/>
              <a:t>invertera alla roterade bilder</a:t>
            </a:r>
          </a:p>
          <a:p>
            <a:r>
              <a:rPr lang="sv-SE" sz="1700" noProof="1"/>
              <a:t>inzoomning av de föregående bilderna.</a:t>
            </a:r>
          </a:p>
          <a:p>
            <a:pPr marL="0" indent="0">
              <a:buFont typeface="Arial" panose="020B0604020202020204" pitchFamily="34" charset="0"/>
              <a:buNone/>
            </a:pPr>
            <a:r>
              <a:rPr lang="sv-SE" sz="1700" noProof="1"/>
              <a:t>Totalt blir varje bild därmed till 16 st.</a:t>
            </a:r>
          </a:p>
          <a:p>
            <a:pPr marL="0" indent="0">
              <a:buFont typeface="Arial" panose="020B0604020202020204" pitchFamily="34" charset="0"/>
              <a:buNone/>
            </a:pPr>
            <a:r>
              <a:rPr lang="sv-SE" sz="1700" noProof="1"/>
              <a:t>Så från 125 bilder -&gt; 2000 bilder</a:t>
            </a:r>
          </a:p>
        </p:txBody>
      </p:sp>
    </p:spTree>
    <p:extLst>
      <p:ext uri="{BB962C8B-B14F-4D97-AF65-F5344CB8AC3E}">
        <p14:creationId xmlns:p14="http://schemas.microsoft.com/office/powerpoint/2010/main" val="1128722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57199" y="1122363"/>
            <a:ext cx="4087091" cy="1195535"/>
          </a:xfrm>
        </p:spPr>
        <p:txBody>
          <a:bodyPr>
            <a:noAutofit/>
          </a:bodyPr>
          <a:lstStyle/>
          <a:p>
            <a:r>
              <a:rPr lang="sv-SE" sz="4000" noProof="1"/>
              <a:t>Pixel augmentation</a:t>
            </a:r>
            <a:endParaRPr lang="sv-SE" sz="4000" dirty="0"/>
          </a:p>
        </p:txBody>
      </p:sp>
      <p:sp>
        <p:nvSpPr>
          <p:cNvPr id="3" name="Content Placeholder 2">
            <a:extLst>
              <a:ext uri="{FF2B5EF4-FFF2-40B4-BE49-F238E27FC236}">
                <a16:creationId xmlns:a16="http://schemas.microsoft.com/office/drawing/2014/main" id="{E4C591E9-19F0-4056-81B0-7A33CD6A6F82}"/>
              </a:ext>
            </a:extLst>
          </p:cNvPr>
          <p:cNvSpPr txBox="1">
            <a:spLocks/>
          </p:cNvSpPr>
          <p:nvPr/>
        </p:nvSpPr>
        <p:spPr>
          <a:xfrm>
            <a:off x="648930" y="2438400"/>
            <a:ext cx="4944151" cy="37854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sv-SE" sz="1700" noProof="1"/>
              <a:t>Den andra pipeline är pixelförändringar av bilderna i träningsetet: </a:t>
            </a:r>
          </a:p>
          <a:p>
            <a:r>
              <a:rPr lang="sv-SE" sz="1700" noProof="1"/>
              <a:t>90 graders rotation, </a:t>
            </a:r>
          </a:p>
          <a:p>
            <a:r>
              <a:rPr lang="sv-SE" sz="1700" noProof="1"/>
              <a:t>lägger på suddighet, </a:t>
            </a:r>
          </a:p>
          <a:p>
            <a:r>
              <a:rPr lang="sv-SE" sz="1700" noProof="1"/>
              <a:t>lägger på kontrast förändring (Clahe), </a:t>
            </a:r>
          </a:p>
          <a:p>
            <a:r>
              <a:rPr lang="sv-SE" sz="1700" noProof="1"/>
              <a:t>lägger på "smuts" (randomsnow) </a:t>
            </a:r>
          </a:p>
          <a:p>
            <a:r>
              <a:rPr lang="sv-SE" sz="1700" noProof="1"/>
              <a:t>inverterar vi färgerna på bilderna.</a:t>
            </a:r>
          </a:p>
          <a:p>
            <a:pPr marL="0" indent="0">
              <a:buFont typeface="Arial" panose="020B0604020202020204" pitchFamily="34" charset="0"/>
              <a:buNone/>
            </a:pPr>
            <a:r>
              <a:rPr lang="sv-SE" sz="1700" noProof="1"/>
              <a:t>Totalt skapar en bild här 20 st.</a:t>
            </a:r>
          </a:p>
          <a:p>
            <a:pPr marL="0" indent="0">
              <a:buNone/>
            </a:pPr>
            <a:r>
              <a:rPr lang="sv-SE" sz="1700" noProof="1"/>
              <a:t>Så från 125 bilder -&gt; 2500 bilder</a:t>
            </a:r>
          </a:p>
          <a:p>
            <a:pPr marL="0" indent="0">
              <a:buFont typeface="Arial" panose="020B0604020202020204" pitchFamily="34" charset="0"/>
              <a:buNone/>
            </a:pPr>
            <a:endParaRPr lang="sv-SE" sz="1700" noProof="1"/>
          </a:p>
          <a:p>
            <a:pPr marL="0" indent="0">
              <a:buFont typeface="Arial" panose="020B0604020202020204" pitchFamily="34" charset="0"/>
              <a:buNone/>
            </a:pPr>
            <a:endParaRPr lang="sv-SE" sz="1700" noProof="1"/>
          </a:p>
        </p:txBody>
      </p:sp>
      <p:pic>
        <p:nvPicPr>
          <p:cNvPr id="4" name="Picture 4">
            <a:extLst>
              <a:ext uri="{FF2B5EF4-FFF2-40B4-BE49-F238E27FC236}">
                <a16:creationId xmlns:a16="http://schemas.microsoft.com/office/drawing/2014/main" id="{582825CF-0B1E-4060-8DEF-F60425A1A9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750503" y="1145392"/>
            <a:ext cx="3942049" cy="513557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437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9161" y="684884"/>
            <a:ext cx="6172200" cy="1195535"/>
          </a:xfrm>
        </p:spPr>
        <p:txBody>
          <a:bodyPr>
            <a:normAutofit/>
          </a:bodyPr>
          <a:lstStyle/>
          <a:p>
            <a:r>
              <a:rPr lang="sv-SE" sz="4400" dirty="0"/>
              <a:t>Hemmasnickrat CNN</a:t>
            </a:r>
          </a:p>
        </p:txBody>
      </p:sp>
      <p:pic>
        <p:nvPicPr>
          <p:cNvPr id="4" name="Picture 3">
            <a:extLst>
              <a:ext uri="{FF2B5EF4-FFF2-40B4-BE49-F238E27FC236}">
                <a16:creationId xmlns:a16="http://schemas.microsoft.com/office/drawing/2014/main" id="{6FF47693-8751-403B-99D1-53CCE3C43722}"/>
              </a:ext>
            </a:extLst>
          </p:cNvPr>
          <p:cNvPicPr>
            <a:picLocks noChangeAspect="1"/>
          </p:cNvPicPr>
          <p:nvPr/>
        </p:nvPicPr>
        <p:blipFill rotWithShape="1">
          <a:blip r:embed="rId2"/>
          <a:srcRect l="28911" t="18645" r="23790" b="28807"/>
          <a:stretch/>
        </p:blipFill>
        <p:spPr>
          <a:xfrm>
            <a:off x="251951" y="2326741"/>
            <a:ext cx="5766619" cy="3601932"/>
          </a:xfrm>
          <a:prstGeom prst="rect">
            <a:avLst/>
          </a:prstGeom>
        </p:spPr>
      </p:pic>
      <p:pic>
        <p:nvPicPr>
          <p:cNvPr id="8" name="Picture 7">
            <a:extLst>
              <a:ext uri="{FF2B5EF4-FFF2-40B4-BE49-F238E27FC236}">
                <a16:creationId xmlns:a16="http://schemas.microsoft.com/office/drawing/2014/main" id="{F09B2857-863E-4456-ACCB-A3AE88B3E571}"/>
              </a:ext>
            </a:extLst>
          </p:cNvPr>
          <p:cNvPicPr>
            <a:picLocks noChangeAspect="1"/>
          </p:cNvPicPr>
          <p:nvPr/>
        </p:nvPicPr>
        <p:blipFill rotWithShape="1">
          <a:blip r:embed="rId3"/>
          <a:srcRect l="28427" t="15768" r="38911" b="23248"/>
          <a:stretch/>
        </p:blipFill>
        <p:spPr>
          <a:xfrm>
            <a:off x="6304230" y="1515296"/>
            <a:ext cx="4722891" cy="4957931"/>
          </a:xfrm>
          <a:prstGeom prst="rect">
            <a:avLst/>
          </a:prstGeom>
        </p:spPr>
      </p:pic>
    </p:spTree>
    <p:extLst>
      <p:ext uri="{BB962C8B-B14F-4D97-AF65-F5344CB8AC3E}">
        <p14:creationId xmlns:p14="http://schemas.microsoft.com/office/powerpoint/2010/main" val="1154406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8EB2481-A3A3-40C5-8D7B-F047F42F8652}"/>
              </a:ext>
            </a:extLst>
          </p:cNvPr>
          <p:cNvPicPr>
            <a:picLocks noChangeAspect="1"/>
          </p:cNvPicPr>
          <p:nvPr/>
        </p:nvPicPr>
        <p:blipFill>
          <a:blip r:embed="rId2"/>
          <a:stretch>
            <a:fillRect/>
          </a:stretch>
        </p:blipFill>
        <p:spPr>
          <a:xfrm>
            <a:off x="251528" y="3657600"/>
            <a:ext cx="5153025" cy="2981325"/>
          </a:xfrm>
          <a:prstGeom prst="rect">
            <a:avLst/>
          </a:prstGeom>
        </p:spPr>
      </p:pic>
      <p:sp>
        <p:nvSpPr>
          <p:cNvPr id="14" name="Title 1">
            <a:extLst>
              <a:ext uri="{FF2B5EF4-FFF2-40B4-BE49-F238E27FC236}">
                <a16:creationId xmlns:a16="http://schemas.microsoft.com/office/drawing/2014/main" id="{388F3861-E1CF-43B3-B69B-A25DDC7D7BB7}"/>
              </a:ext>
            </a:extLst>
          </p:cNvPr>
          <p:cNvSpPr txBox="1">
            <a:spLocks/>
          </p:cNvSpPr>
          <p:nvPr/>
        </p:nvSpPr>
        <p:spPr>
          <a:xfrm>
            <a:off x="-84847" y="0"/>
            <a:ext cx="2912888" cy="716437"/>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sv-SE"/>
              <a:t>Modell klass</a:t>
            </a:r>
            <a:endParaRPr lang="sv-SE" dirty="0"/>
          </a:p>
        </p:txBody>
      </p:sp>
      <p:sp>
        <p:nvSpPr>
          <p:cNvPr id="15" name="Content Placeholder 2">
            <a:extLst>
              <a:ext uri="{FF2B5EF4-FFF2-40B4-BE49-F238E27FC236}">
                <a16:creationId xmlns:a16="http://schemas.microsoft.com/office/drawing/2014/main" id="{E63BB323-EF7F-45B1-88A8-3D1ABA428F0F}"/>
              </a:ext>
            </a:extLst>
          </p:cNvPr>
          <p:cNvSpPr txBox="1">
            <a:spLocks/>
          </p:cNvSpPr>
          <p:nvPr/>
        </p:nvSpPr>
        <p:spPr>
          <a:xfrm>
            <a:off x="206001" y="847681"/>
            <a:ext cx="8000343" cy="280991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00000"/>
              </a:lnSpc>
              <a:spcBef>
                <a:spcPts val="1000"/>
              </a:spcBef>
              <a:buFont typeface="System Font Regular"/>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System Font Regular"/>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System Font Regular"/>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dirty="0"/>
              <a:t>Omvärldsanalys</a:t>
            </a:r>
          </a:p>
          <a:p>
            <a:pPr algn="l"/>
            <a:r>
              <a:rPr lang="en-US" sz="1800" i="1" u="none" strike="noStrike" baseline="0" dirty="0">
                <a:latin typeface="MinionStd-Black"/>
              </a:rPr>
              <a:t>A Robust and Novel Approach for Brain Tumor Classification </a:t>
            </a:r>
            <a:r>
              <a:rPr lang="sv-SE" sz="1800" i="1" u="none" strike="noStrike" baseline="0" noProof="1">
                <a:latin typeface="MinionStd-Black"/>
              </a:rPr>
              <a:t>Using</a:t>
            </a:r>
            <a:r>
              <a:rPr lang="sv-SE" sz="1800" i="1" u="none" strike="noStrike" baseline="0" dirty="0">
                <a:latin typeface="MinionStd-Black"/>
              </a:rPr>
              <a:t> </a:t>
            </a:r>
            <a:r>
              <a:rPr lang="sv-SE" sz="1800" i="1" u="none" strike="noStrike" baseline="0" noProof="1">
                <a:latin typeface="MinionStd-Black"/>
              </a:rPr>
              <a:t>Convolutional</a:t>
            </a:r>
            <a:r>
              <a:rPr lang="sv-SE" sz="1800" i="1" u="none" strike="noStrike" baseline="0" dirty="0">
                <a:latin typeface="MinionStd-Black"/>
              </a:rPr>
              <a:t> Neural </a:t>
            </a:r>
            <a:r>
              <a:rPr lang="sv-SE" sz="1800" i="1" u="none" strike="noStrike" baseline="0" noProof="1">
                <a:latin typeface="MinionStd-Black"/>
              </a:rPr>
              <a:t>Network</a:t>
            </a:r>
            <a:endParaRPr lang="sv-SE" i="1" noProof="1"/>
          </a:p>
          <a:p>
            <a:pPr lvl="1"/>
            <a:r>
              <a:rPr lang="sv-SE" dirty="0"/>
              <a:t>Liknande problemställning fast större </a:t>
            </a:r>
            <a:r>
              <a:rPr lang="sv-SE" noProof="1"/>
              <a:t>dataset</a:t>
            </a:r>
            <a:r>
              <a:rPr lang="sv-SE" dirty="0"/>
              <a:t>(4600 mot projektets 250)</a:t>
            </a:r>
          </a:p>
          <a:p>
            <a:pPr lvl="2"/>
            <a:r>
              <a:rPr lang="sv-SE" dirty="0"/>
              <a:t>Andra körde mycket </a:t>
            </a:r>
            <a:r>
              <a:rPr lang="sv-SE" noProof="1"/>
              <a:t>segmentation</a:t>
            </a:r>
            <a:r>
              <a:rPr lang="sv-SE" dirty="0"/>
              <a:t> och flera lager av en hjärna. </a:t>
            </a:r>
          </a:p>
          <a:p>
            <a:pPr lvl="2"/>
            <a:r>
              <a:rPr lang="sv-SE" dirty="0"/>
              <a:t>Träning 70%, Validering 20% och </a:t>
            </a:r>
            <a:r>
              <a:rPr lang="sv-SE" noProof="1"/>
              <a:t>Testset</a:t>
            </a:r>
            <a:r>
              <a:rPr lang="sv-SE" dirty="0"/>
              <a:t> om 10%</a:t>
            </a:r>
          </a:p>
          <a:p>
            <a:pPr lvl="1"/>
            <a:r>
              <a:rPr lang="sv-SE" b="1" dirty="0"/>
              <a:t>MobilenetV2</a:t>
            </a:r>
            <a:r>
              <a:rPr lang="sv-SE" dirty="0"/>
              <a:t> 92% </a:t>
            </a:r>
            <a:r>
              <a:rPr lang="sv-SE" noProof="1"/>
              <a:t>accuracy</a:t>
            </a:r>
          </a:p>
          <a:p>
            <a:pPr lvl="1"/>
            <a:r>
              <a:rPr lang="sv-SE" b="1" dirty="0"/>
              <a:t>VGG19</a:t>
            </a:r>
            <a:r>
              <a:rPr lang="sv-SE" dirty="0"/>
              <a:t> 88% </a:t>
            </a:r>
            <a:r>
              <a:rPr lang="sv-SE" noProof="1"/>
              <a:t>accuracy</a:t>
            </a:r>
          </a:p>
          <a:p>
            <a:pPr lvl="1"/>
            <a:r>
              <a:rPr lang="sv-SE" b="1" dirty="0"/>
              <a:t>InceptionV3</a:t>
            </a:r>
            <a:r>
              <a:rPr lang="sv-SE" dirty="0"/>
              <a:t> 91% </a:t>
            </a:r>
            <a:r>
              <a:rPr lang="sv-SE" noProof="1"/>
              <a:t>Accuracy</a:t>
            </a:r>
          </a:p>
          <a:p>
            <a:pPr lvl="1"/>
            <a:r>
              <a:rPr lang="sv-SE" i="1" dirty="0"/>
              <a:t>(VGG16) från tidigare erfarenheter i gruppen.</a:t>
            </a:r>
          </a:p>
          <a:p>
            <a:pPr lvl="1"/>
            <a:endParaRPr lang="sv-SE" dirty="0"/>
          </a:p>
          <a:p>
            <a:pPr lvl="1"/>
            <a:endParaRPr lang="sv-SE" dirty="0"/>
          </a:p>
        </p:txBody>
      </p:sp>
      <p:pic>
        <p:nvPicPr>
          <p:cNvPr id="16" name="Picture 15">
            <a:extLst>
              <a:ext uri="{FF2B5EF4-FFF2-40B4-BE49-F238E27FC236}">
                <a16:creationId xmlns:a16="http://schemas.microsoft.com/office/drawing/2014/main" id="{AC575B42-85C2-460E-BEF8-1C1D75C3A90D}"/>
              </a:ext>
            </a:extLst>
          </p:cNvPr>
          <p:cNvPicPr>
            <a:picLocks noChangeAspect="1"/>
          </p:cNvPicPr>
          <p:nvPr/>
        </p:nvPicPr>
        <p:blipFill>
          <a:blip r:embed="rId3"/>
          <a:stretch>
            <a:fillRect/>
          </a:stretch>
        </p:blipFill>
        <p:spPr>
          <a:xfrm>
            <a:off x="5723165" y="3788844"/>
            <a:ext cx="6352980" cy="2644613"/>
          </a:xfrm>
          <a:prstGeom prst="rect">
            <a:avLst/>
          </a:prstGeom>
        </p:spPr>
      </p:pic>
    </p:spTree>
    <p:extLst>
      <p:ext uri="{BB962C8B-B14F-4D97-AF65-F5344CB8AC3E}">
        <p14:creationId xmlns:p14="http://schemas.microsoft.com/office/powerpoint/2010/main" val="1246263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062729-4CE3-4F2E-B4B2-311A047C4166}"/>
              </a:ext>
            </a:extLst>
          </p:cNvPr>
          <p:cNvPicPr>
            <a:picLocks noChangeAspect="1"/>
          </p:cNvPicPr>
          <p:nvPr/>
        </p:nvPicPr>
        <p:blipFill rotWithShape="1">
          <a:blip r:embed="rId2"/>
          <a:srcRect l="4071" r="14483"/>
          <a:stretch/>
        </p:blipFill>
        <p:spPr>
          <a:xfrm>
            <a:off x="7531099" y="2187420"/>
            <a:ext cx="1942749" cy="4670580"/>
          </a:xfrm>
          <a:prstGeom prst="rect">
            <a:avLst/>
          </a:prstGeom>
        </p:spPr>
      </p:pic>
      <p:pic>
        <p:nvPicPr>
          <p:cNvPr id="3" name="Picture 2">
            <a:extLst>
              <a:ext uri="{FF2B5EF4-FFF2-40B4-BE49-F238E27FC236}">
                <a16:creationId xmlns:a16="http://schemas.microsoft.com/office/drawing/2014/main" id="{16A9C355-FB4F-47E9-AFFA-1135CDA7D1A2}"/>
              </a:ext>
            </a:extLst>
          </p:cNvPr>
          <p:cNvPicPr>
            <a:picLocks noChangeAspect="1"/>
          </p:cNvPicPr>
          <p:nvPr/>
        </p:nvPicPr>
        <p:blipFill rotWithShape="1">
          <a:blip r:embed="rId3"/>
          <a:srcRect r="6881"/>
          <a:stretch/>
        </p:blipFill>
        <p:spPr>
          <a:xfrm>
            <a:off x="9453624" y="2187420"/>
            <a:ext cx="2319275" cy="4447584"/>
          </a:xfrm>
          <a:prstGeom prst="rect">
            <a:avLst/>
          </a:prstGeom>
        </p:spPr>
      </p:pic>
      <p:sp>
        <p:nvSpPr>
          <p:cNvPr id="4" name="Title 1">
            <a:extLst>
              <a:ext uri="{FF2B5EF4-FFF2-40B4-BE49-F238E27FC236}">
                <a16:creationId xmlns:a16="http://schemas.microsoft.com/office/drawing/2014/main" id="{02A81A34-F729-46F4-AF66-B9512E4E1F35}"/>
              </a:ext>
            </a:extLst>
          </p:cNvPr>
          <p:cNvSpPr txBox="1">
            <a:spLocks/>
          </p:cNvSpPr>
          <p:nvPr/>
        </p:nvSpPr>
        <p:spPr>
          <a:xfrm>
            <a:off x="0" y="0"/>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a:t>Modell klass</a:t>
            </a:r>
            <a:endParaRPr lang="sv-SE" dirty="0"/>
          </a:p>
        </p:txBody>
      </p:sp>
      <p:sp>
        <p:nvSpPr>
          <p:cNvPr id="5" name="Content Placeholder 2">
            <a:extLst>
              <a:ext uri="{FF2B5EF4-FFF2-40B4-BE49-F238E27FC236}">
                <a16:creationId xmlns:a16="http://schemas.microsoft.com/office/drawing/2014/main" id="{1E3A649B-1EE4-4043-8F55-84BA24B1C629}"/>
              </a:ext>
            </a:extLst>
          </p:cNvPr>
          <p:cNvSpPr txBox="1">
            <a:spLocks/>
          </p:cNvSpPr>
          <p:nvPr/>
        </p:nvSpPr>
        <p:spPr>
          <a:xfrm>
            <a:off x="260429" y="1319645"/>
            <a:ext cx="8000343" cy="516263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System Font Regular"/>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System Font Regular"/>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System Font Regular"/>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dirty="0"/>
              <a:t>Standardisera modelltesterna för projektets olika faser.</a:t>
            </a:r>
          </a:p>
          <a:p>
            <a:pPr lvl="1"/>
            <a:r>
              <a:rPr lang="sv-SE" dirty="0"/>
              <a:t>Skapa modell läsa in basmodell + </a:t>
            </a:r>
            <a:r>
              <a:rPr lang="sv-SE" noProof="1"/>
              <a:t>utgångslager (GlobalAveragePooling2D + Dense)</a:t>
            </a:r>
          </a:p>
          <a:p>
            <a:pPr lvl="1"/>
            <a:r>
              <a:rPr lang="sv-SE" noProof="1"/>
              <a:t>Transfer learning</a:t>
            </a:r>
          </a:p>
          <a:p>
            <a:pPr lvl="2"/>
            <a:r>
              <a:rPr lang="sv-SE" noProof="1"/>
              <a:t>Låst basmodell (vgg19, vgg16, mobilenetv2, etc)</a:t>
            </a:r>
          </a:p>
          <a:p>
            <a:pPr lvl="1"/>
            <a:r>
              <a:rPr lang="sv-SE" noProof="1"/>
              <a:t>Fine-tuning</a:t>
            </a:r>
          </a:p>
          <a:p>
            <a:pPr lvl="2"/>
            <a:r>
              <a:rPr lang="sv-SE" noProof="1"/>
              <a:t>Alla eller bestämda lager. Andra parametrar.</a:t>
            </a:r>
          </a:p>
          <a:p>
            <a:pPr lvl="1"/>
            <a:r>
              <a:rPr lang="sv-SE" noProof="1"/>
              <a:t>Låsa lager för träning</a:t>
            </a:r>
          </a:p>
          <a:p>
            <a:pPr lvl="1"/>
            <a:r>
              <a:rPr lang="sv-SE" noProof="1"/>
              <a:t>Gradcam samt vilka lager.</a:t>
            </a:r>
          </a:p>
          <a:p>
            <a:pPr lvl="2"/>
            <a:r>
              <a:rPr lang="sv-SE" noProof="1"/>
              <a:t>Kombinera heatmap + bild</a:t>
            </a:r>
          </a:p>
          <a:p>
            <a:pPr lvl="2"/>
            <a:r>
              <a:rPr lang="sv-SE" noProof="1"/>
              <a:t>Leta upp faltningslagren (convolutional layers)</a:t>
            </a:r>
          </a:p>
          <a:p>
            <a:pPr lvl="1"/>
            <a:endParaRPr lang="sv-SE" dirty="0"/>
          </a:p>
          <a:p>
            <a:pPr lvl="1"/>
            <a:endParaRPr lang="sv-SE" dirty="0"/>
          </a:p>
        </p:txBody>
      </p:sp>
      <p:sp>
        <p:nvSpPr>
          <p:cNvPr id="6" name="TextBox 5">
            <a:extLst>
              <a:ext uri="{FF2B5EF4-FFF2-40B4-BE49-F238E27FC236}">
                <a16:creationId xmlns:a16="http://schemas.microsoft.com/office/drawing/2014/main" id="{35A931DC-4169-49FE-B588-3A8695BC5E2C}"/>
              </a:ext>
            </a:extLst>
          </p:cNvPr>
          <p:cNvSpPr txBox="1"/>
          <p:nvPr/>
        </p:nvSpPr>
        <p:spPr>
          <a:xfrm>
            <a:off x="6990691" y="3548094"/>
            <a:ext cx="1244338" cy="369332"/>
          </a:xfrm>
          <a:prstGeom prst="rect">
            <a:avLst/>
          </a:prstGeom>
          <a:noFill/>
        </p:spPr>
        <p:txBody>
          <a:bodyPr wrap="square" rtlCol="0">
            <a:spAutoFit/>
          </a:bodyPr>
          <a:lstStyle/>
          <a:p>
            <a:r>
              <a:rPr lang="sv-SE" dirty="0"/>
              <a:t>7,7,512</a:t>
            </a:r>
          </a:p>
        </p:txBody>
      </p:sp>
      <p:sp>
        <p:nvSpPr>
          <p:cNvPr id="7" name="TextBox 6">
            <a:extLst>
              <a:ext uri="{FF2B5EF4-FFF2-40B4-BE49-F238E27FC236}">
                <a16:creationId xmlns:a16="http://schemas.microsoft.com/office/drawing/2014/main" id="{87F41FE3-A98E-4E77-BCEB-90895992FA22}"/>
              </a:ext>
            </a:extLst>
          </p:cNvPr>
          <p:cNvSpPr txBox="1"/>
          <p:nvPr/>
        </p:nvSpPr>
        <p:spPr>
          <a:xfrm>
            <a:off x="11234325" y="3548094"/>
            <a:ext cx="1244338" cy="369332"/>
          </a:xfrm>
          <a:prstGeom prst="rect">
            <a:avLst/>
          </a:prstGeom>
          <a:noFill/>
        </p:spPr>
        <p:txBody>
          <a:bodyPr wrap="square" rtlCol="0">
            <a:spAutoFit/>
          </a:bodyPr>
          <a:lstStyle/>
          <a:p>
            <a:r>
              <a:rPr lang="sv-SE" dirty="0"/>
              <a:t>7,7,512</a:t>
            </a:r>
          </a:p>
        </p:txBody>
      </p:sp>
    </p:spTree>
    <p:extLst>
      <p:ext uri="{BB962C8B-B14F-4D97-AF65-F5344CB8AC3E}">
        <p14:creationId xmlns:p14="http://schemas.microsoft.com/office/powerpoint/2010/main" val="121025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E2B4-44CC-4332-B808-FDB81A3C9A21}"/>
              </a:ext>
            </a:extLst>
          </p:cNvPr>
          <p:cNvSpPr txBox="1">
            <a:spLocks/>
          </p:cNvSpPr>
          <p:nvPr/>
        </p:nvSpPr>
        <p:spPr>
          <a:xfrm>
            <a:off x="0" y="0"/>
            <a:ext cx="3461657"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a:t>Config WandB</a:t>
            </a:r>
            <a:endParaRPr lang="sv-SE" dirty="0"/>
          </a:p>
        </p:txBody>
      </p:sp>
      <p:grpSp>
        <p:nvGrpSpPr>
          <p:cNvPr id="3" name="Group 2">
            <a:extLst>
              <a:ext uri="{FF2B5EF4-FFF2-40B4-BE49-F238E27FC236}">
                <a16:creationId xmlns:a16="http://schemas.microsoft.com/office/drawing/2014/main" id="{0A575526-9614-4167-BDE8-2783738DA78B}"/>
              </a:ext>
            </a:extLst>
          </p:cNvPr>
          <p:cNvGrpSpPr/>
          <p:nvPr/>
        </p:nvGrpSpPr>
        <p:grpSpPr>
          <a:xfrm>
            <a:off x="6858643" y="869547"/>
            <a:ext cx="3105150" cy="3829050"/>
            <a:chOff x="8294039" y="999736"/>
            <a:chExt cx="3105150" cy="3829050"/>
          </a:xfrm>
        </p:grpSpPr>
        <p:pic>
          <p:nvPicPr>
            <p:cNvPr id="4" name="Picture 3">
              <a:extLst>
                <a:ext uri="{FF2B5EF4-FFF2-40B4-BE49-F238E27FC236}">
                  <a16:creationId xmlns:a16="http://schemas.microsoft.com/office/drawing/2014/main" id="{827B8A3F-8E9B-41CE-A70E-F0B4EEB07F6D}"/>
                </a:ext>
              </a:extLst>
            </p:cNvPr>
            <p:cNvPicPr>
              <a:picLocks noChangeAspect="1"/>
            </p:cNvPicPr>
            <p:nvPr/>
          </p:nvPicPr>
          <p:blipFill>
            <a:blip r:embed="rId2"/>
            <a:stretch>
              <a:fillRect/>
            </a:stretch>
          </p:blipFill>
          <p:spPr>
            <a:xfrm>
              <a:off x="8294039" y="1485511"/>
              <a:ext cx="2676525" cy="3343275"/>
            </a:xfrm>
            <a:prstGeom prst="rect">
              <a:avLst/>
            </a:prstGeom>
          </p:spPr>
        </p:pic>
        <p:pic>
          <p:nvPicPr>
            <p:cNvPr id="5" name="Picture 4">
              <a:extLst>
                <a:ext uri="{FF2B5EF4-FFF2-40B4-BE49-F238E27FC236}">
                  <a16:creationId xmlns:a16="http://schemas.microsoft.com/office/drawing/2014/main" id="{18D308CE-C6B8-4D42-8FCF-DB22A0431153}"/>
                </a:ext>
              </a:extLst>
            </p:cNvPr>
            <p:cNvPicPr>
              <a:picLocks noChangeAspect="1"/>
            </p:cNvPicPr>
            <p:nvPr/>
          </p:nvPicPr>
          <p:blipFill rotWithShape="1">
            <a:blip r:embed="rId3"/>
            <a:srcRect r="-16015"/>
            <a:stretch/>
          </p:blipFill>
          <p:spPr>
            <a:xfrm>
              <a:off x="8294039" y="999736"/>
              <a:ext cx="3105150" cy="485775"/>
            </a:xfrm>
            <a:prstGeom prst="rect">
              <a:avLst/>
            </a:prstGeom>
          </p:spPr>
        </p:pic>
      </p:grpSp>
      <p:pic>
        <p:nvPicPr>
          <p:cNvPr id="6" name="Picture 5">
            <a:extLst>
              <a:ext uri="{FF2B5EF4-FFF2-40B4-BE49-F238E27FC236}">
                <a16:creationId xmlns:a16="http://schemas.microsoft.com/office/drawing/2014/main" id="{6F38BEEF-DB3B-4CC1-BB00-7B2470391AE0}"/>
              </a:ext>
            </a:extLst>
          </p:cNvPr>
          <p:cNvPicPr>
            <a:picLocks noChangeAspect="1"/>
          </p:cNvPicPr>
          <p:nvPr/>
        </p:nvPicPr>
        <p:blipFill>
          <a:blip r:embed="rId4"/>
          <a:stretch>
            <a:fillRect/>
          </a:stretch>
        </p:blipFill>
        <p:spPr>
          <a:xfrm>
            <a:off x="281277" y="869547"/>
            <a:ext cx="5339562" cy="5761860"/>
          </a:xfrm>
          <a:prstGeom prst="rect">
            <a:avLst/>
          </a:prstGeom>
        </p:spPr>
      </p:pic>
      <p:cxnSp>
        <p:nvCxnSpPr>
          <p:cNvPr id="7" name="Straight Arrow Connector 6">
            <a:extLst>
              <a:ext uri="{FF2B5EF4-FFF2-40B4-BE49-F238E27FC236}">
                <a16:creationId xmlns:a16="http://schemas.microsoft.com/office/drawing/2014/main" id="{75AA6DED-5CFE-4DDF-A74B-E5D7A378A9D4}"/>
              </a:ext>
            </a:extLst>
          </p:cNvPr>
          <p:cNvCxnSpPr>
            <a:cxnSpLocks/>
          </p:cNvCxnSpPr>
          <p:nvPr/>
        </p:nvCxnSpPr>
        <p:spPr>
          <a:xfrm flipV="1">
            <a:off x="2216150" y="1640669"/>
            <a:ext cx="5499100" cy="308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A3F19FC-16E3-4CC7-A886-8E919FC364F5}"/>
              </a:ext>
            </a:extLst>
          </p:cNvPr>
          <p:cNvCxnSpPr/>
          <p:nvPr/>
        </p:nvCxnSpPr>
        <p:spPr>
          <a:xfrm>
            <a:off x="2495550" y="1841097"/>
            <a:ext cx="5915668" cy="1397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12498A1-C1CA-4395-9765-8911BF3DD974}"/>
              </a:ext>
            </a:extLst>
          </p:cNvPr>
          <p:cNvCxnSpPr>
            <a:endCxn id="5" idx="1"/>
          </p:cNvCxnSpPr>
          <p:nvPr/>
        </p:nvCxnSpPr>
        <p:spPr>
          <a:xfrm flipV="1">
            <a:off x="3200400" y="1112435"/>
            <a:ext cx="3658243" cy="443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316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322DECA-B131-41BD-B61C-8401C3AA264F}"/>
              </a:ext>
            </a:extLst>
          </p:cNvPr>
          <p:cNvSpPr txBox="1">
            <a:spLocks/>
          </p:cNvSpPr>
          <p:nvPr/>
        </p:nvSpPr>
        <p:spPr>
          <a:xfrm>
            <a:off x="0" y="0"/>
            <a:ext cx="3461657"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err="1"/>
              <a:t>WandB</a:t>
            </a:r>
            <a:endParaRPr lang="sv-SE" dirty="0"/>
          </a:p>
        </p:txBody>
      </p:sp>
      <p:pic>
        <p:nvPicPr>
          <p:cNvPr id="4" name="Picture 3">
            <a:extLst>
              <a:ext uri="{FF2B5EF4-FFF2-40B4-BE49-F238E27FC236}">
                <a16:creationId xmlns:a16="http://schemas.microsoft.com/office/drawing/2014/main" id="{2F80D158-E6C0-44FE-9F14-9A76017DFFEC}"/>
              </a:ext>
            </a:extLst>
          </p:cNvPr>
          <p:cNvPicPr>
            <a:picLocks noChangeAspect="1"/>
          </p:cNvPicPr>
          <p:nvPr/>
        </p:nvPicPr>
        <p:blipFill>
          <a:blip r:embed="rId2"/>
          <a:stretch>
            <a:fillRect/>
          </a:stretch>
        </p:blipFill>
        <p:spPr>
          <a:xfrm>
            <a:off x="114300" y="1356428"/>
            <a:ext cx="11049000" cy="3886827"/>
          </a:xfrm>
          <a:prstGeom prst="rect">
            <a:avLst/>
          </a:prstGeom>
        </p:spPr>
      </p:pic>
    </p:spTree>
    <p:extLst>
      <p:ext uri="{BB962C8B-B14F-4D97-AF65-F5344CB8AC3E}">
        <p14:creationId xmlns:p14="http://schemas.microsoft.com/office/powerpoint/2010/main" val="2528946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EC0BD-A346-4CBF-A3E1-FC5E51BD0A49}"/>
              </a:ext>
            </a:extLst>
          </p:cNvPr>
          <p:cNvSpPr txBox="1">
            <a:spLocks/>
          </p:cNvSpPr>
          <p:nvPr/>
        </p:nvSpPr>
        <p:spPr>
          <a:xfrm>
            <a:off x="0" y="0"/>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a:t>VGG19</a:t>
            </a:r>
            <a:endParaRPr lang="sv-SE" dirty="0"/>
          </a:p>
        </p:txBody>
      </p:sp>
      <p:pic>
        <p:nvPicPr>
          <p:cNvPr id="3" name="Picture 2">
            <a:extLst>
              <a:ext uri="{FF2B5EF4-FFF2-40B4-BE49-F238E27FC236}">
                <a16:creationId xmlns:a16="http://schemas.microsoft.com/office/drawing/2014/main" id="{755D721B-B682-471F-AE0A-7C1BE4CC9C5C}"/>
              </a:ext>
            </a:extLst>
          </p:cNvPr>
          <p:cNvPicPr>
            <a:picLocks noChangeAspect="1"/>
          </p:cNvPicPr>
          <p:nvPr/>
        </p:nvPicPr>
        <p:blipFill>
          <a:blip r:embed="rId2"/>
          <a:stretch>
            <a:fillRect/>
          </a:stretch>
        </p:blipFill>
        <p:spPr>
          <a:xfrm>
            <a:off x="4995163" y="2374170"/>
            <a:ext cx="3420000" cy="4350005"/>
          </a:xfrm>
          <a:prstGeom prst="rect">
            <a:avLst/>
          </a:prstGeom>
        </p:spPr>
      </p:pic>
      <p:pic>
        <p:nvPicPr>
          <p:cNvPr id="4" name="Picture 3">
            <a:extLst>
              <a:ext uri="{FF2B5EF4-FFF2-40B4-BE49-F238E27FC236}">
                <a16:creationId xmlns:a16="http://schemas.microsoft.com/office/drawing/2014/main" id="{6356FF7C-FEB3-4652-8560-CB4C970BD2D5}"/>
              </a:ext>
            </a:extLst>
          </p:cNvPr>
          <p:cNvPicPr>
            <a:picLocks noChangeAspect="1"/>
          </p:cNvPicPr>
          <p:nvPr/>
        </p:nvPicPr>
        <p:blipFill>
          <a:blip r:embed="rId3"/>
          <a:stretch>
            <a:fillRect/>
          </a:stretch>
        </p:blipFill>
        <p:spPr>
          <a:xfrm>
            <a:off x="8607681" y="2374161"/>
            <a:ext cx="3420000" cy="4393907"/>
          </a:xfrm>
          <a:prstGeom prst="rect">
            <a:avLst/>
          </a:prstGeom>
        </p:spPr>
      </p:pic>
      <p:sp>
        <p:nvSpPr>
          <p:cNvPr id="5" name="Title 1">
            <a:extLst>
              <a:ext uri="{FF2B5EF4-FFF2-40B4-BE49-F238E27FC236}">
                <a16:creationId xmlns:a16="http://schemas.microsoft.com/office/drawing/2014/main" id="{6E544F52-686C-4283-A0AA-924F95D044F1}"/>
              </a:ext>
            </a:extLst>
          </p:cNvPr>
          <p:cNvSpPr txBox="1">
            <a:spLocks/>
          </p:cNvSpPr>
          <p:nvPr/>
        </p:nvSpPr>
        <p:spPr>
          <a:xfrm>
            <a:off x="4863410" y="1798189"/>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Transfer</a:t>
            </a:r>
          </a:p>
        </p:txBody>
      </p:sp>
      <p:sp>
        <p:nvSpPr>
          <p:cNvPr id="6" name="Title 1">
            <a:extLst>
              <a:ext uri="{FF2B5EF4-FFF2-40B4-BE49-F238E27FC236}">
                <a16:creationId xmlns:a16="http://schemas.microsoft.com/office/drawing/2014/main" id="{1A5D6F86-1B18-4C55-8105-ABB22B021303}"/>
              </a:ext>
            </a:extLst>
          </p:cNvPr>
          <p:cNvSpPr txBox="1">
            <a:spLocks/>
          </p:cNvSpPr>
          <p:nvPr/>
        </p:nvSpPr>
        <p:spPr>
          <a:xfrm>
            <a:off x="8435875" y="1798189"/>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noProof="1"/>
              <a:t>Fine-tune</a:t>
            </a:r>
          </a:p>
        </p:txBody>
      </p:sp>
      <p:pic>
        <p:nvPicPr>
          <p:cNvPr id="7" name="Picture 6">
            <a:extLst>
              <a:ext uri="{FF2B5EF4-FFF2-40B4-BE49-F238E27FC236}">
                <a16:creationId xmlns:a16="http://schemas.microsoft.com/office/drawing/2014/main" id="{45E3FA01-F487-4C0A-B9F5-3BF030E6A15E}"/>
              </a:ext>
            </a:extLst>
          </p:cNvPr>
          <p:cNvPicPr>
            <a:picLocks noChangeAspect="1"/>
          </p:cNvPicPr>
          <p:nvPr/>
        </p:nvPicPr>
        <p:blipFill>
          <a:blip r:embed="rId4"/>
          <a:stretch>
            <a:fillRect/>
          </a:stretch>
        </p:blipFill>
        <p:spPr>
          <a:xfrm>
            <a:off x="1439501" y="2361668"/>
            <a:ext cx="3327434" cy="4371482"/>
          </a:xfrm>
          <a:prstGeom prst="rect">
            <a:avLst/>
          </a:prstGeom>
        </p:spPr>
      </p:pic>
      <p:sp>
        <p:nvSpPr>
          <p:cNvPr id="8" name="Title 1">
            <a:extLst>
              <a:ext uri="{FF2B5EF4-FFF2-40B4-BE49-F238E27FC236}">
                <a16:creationId xmlns:a16="http://schemas.microsoft.com/office/drawing/2014/main" id="{0C5E8F50-D56B-443E-829A-4C36BBADFA79}"/>
              </a:ext>
            </a:extLst>
          </p:cNvPr>
          <p:cNvSpPr txBox="1">
            <a:spLocks/>
          </p:cNvSpPr>
          <p:nvPr/>
        </p:nvSpPr>
        <p:spPr>
          <a:xfrm>
            <a:off x="1311432" y="1665707"/>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noProof="1"/>
              <a:t>Pre-tune</a:t>
            </a:r>
          </a:p>
        </p:txBody>
      </p:sp>
    </p:spTree>
    <p:extLst>
      <p:ext uri="{BB962C8B-B14F-4D97-AF65-F5344CB8AC3E}">
        <p14:creationId xmlns:p14="http://schemas.microsoft.com/office/powerpoint/2010/main" val="4254483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57CF4-B0ED-4EAA-82D5-E74D1ED36D1A}"/>
              </a:ext>
            </a:extLst>
          </p:cNvPr>
          <p:cNvSpPr txBox="1">
            <a:spLocks/>
          </p:cNvSpPr>
          <p:nvPr/>
        </p:nvSpPr>
        <p:spPr>
          <a:xfrm>
            <a:off x="0" y="0"/>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a:t>VGG16</a:t>
            </a:r>
            <a:endParaRPr lang="sv-SE" dirty="0"/>
          </a:p>
        </p:txBody>
      </p:sp>
      <p:pic>
        <p:nvPicPr>
          <p:cNvPr id="3" name="Picture 2">
            <a:extLst>
              <a:ext uri="{FF2B5EF4-FFF2-40B4-BE49-F238E27FC236}">
                <a16:creationId xmlns:a16="http://schemas.microsoft.com/office/drawing/2014/main" id="{D2F71371-4F4F-4F1F-8780-C6755C676502}"/>
              </a:ext>
            </a:extLst>
          </p:cNvPr>
          <p:cNvPicPr>
            <a:picLocks noChangeAspect="1"/>
          </p:cNvPicPr>
          <p:nvPr/>
        </p:nvPicPr>
        <p:blipFill>
          <a:blip r:embed="rId2"/>
          <a:stretch>
            <a:fillRect/>
          </a:stretch>
        </p:blipFill>
        <p:spPr>
          <a:xfrm>
            <a:off x="5022322" y="2374170"/>
            <a:ext cx="3420000" cy="4350005"/>
          </a:xfrm>
          <a:prstGeom prst="rect">
            <a:avLst/>
          </a:prstGeom>
        </p:spPr>
      </p:pic>
      <p:pic>
        <p:nvPicPr>
          <p:cNvPr id="4" name="Picture 3">
            <a:extLst>
              <a:ext uri="{FF2B5EF4-FFF2-40B4-BE49-F238E27FC236}">
                <a16:creationId xmlns:a16="http://schemas.microsoft.com/office/drawing/2014/main" id="{2A4FE706-F3DD-48B7-B896-D842913C155E}"/>
              </a:ext>
            </a:extLst>
          </p:cNvPr>
          <p:cNvPicPr>
            <a:picLocks noChangeAspect="1"/>
          </p:cNvPicPr>
          <p:nvPr/>
        </p:nvPicPr>
        <p:blipFill>
          <a:blip r:embed="rId3"/>
          <a:stretch>
            <a:fillRect/>
          </a:stretch>
        </p:blipFill>
        <p:spPr>
          <a:xfrm>
            <a:off x="8607681" y="2374161"/>
            <a:ext cx="3420000" cy="4393907"/>
          </a:xfrm>
          <a:prstGeom prst="rect">
            <a:avLst/>
          </a:prstGeom>
        </p:spPr>
      </p:pic>
      <p:sp>
        <p:nvSpPr>
          <p:cNvPr id="5" name="Title 1">
            <a:extLst>
              <a:ext uri="{FF2B5EF4-FFF2-40B4-BE49-F238E27FC236}">
                <a16:creationId xmlns:a16="http://schemas.microsoft.com/office/drawing/2014/main" id="{4BCE49C6-4F31-4518-A923-AD50B4BE1BD2}"/>
              </a:ext>
            </a:extLst>
          </p:cNvPr>
          <p:cNvSpPr txBox="1">
            <a:spLocks/>
          </p:cNvSpPr>
          <p:nvPr/>
        </p:nvSpPr>
        <p:spPr>
          <a:xfrm>
            <a:off x="4844069" y="1690971"/>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Transfer</a:t>
            </a:r>
          </a:p>
        </p:txBody>
      </p:sp>
      <p:sp>
        <p:nvSpPr>
          <p:cNvPr id="6" name="Title 1">
            <a:extLst>
              <a:ext uri="{FF2B5EF4-FFF2-40B4-BE49-F238E27FC236}">
                <a16:creationId xmlns:a16="http://schemas.microsoft.com/office/drawing/2014/main" id="{B60A270F-D5F7-46EF-B242-647C80A8D7ED}"/>
              </a:ext>
            </a:extLst>
          </p:cNvPr>
          <p:cNvSpPr txBox="1">
            <a:spLocks/>
          </p:cNvSpPr>
          <p:nvPr/>
        </p:nvSpPr>
        <p:spPr>
          <a:xfrm>
            <a:off x="8442322" y="1713341"/>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Fine-</a:t>
            </a:r>
            <a:r>
              <a:rPr lang="sv-SE" dirty="0" err="1"/>
              <a:t>tune</a:t>
            </a:r>
            <a:endParaRPr lang="sv-SE" dirty="0"/>
          </a:p>
        </p:txBody>
      </p:sp>
      <p:sp>
        <p:nvSpPr>
          <p:cNvPr id="7" name="Title 1">
            <a:extLst>
              <a:ext uri="{FF2B5EF4-FFF2-40B4-BE49-F238E27FC236}">
                <a16:creationId xmlns:a16="http://schemas.microsoft.com/office/drawing/2014/main" id="{F2468C17-9FF2-47F3-8765-2F2D16E1F4D3}"/>
              </a:ext>
            </a:extLst>
          </p:cNvPr>
          <p:cNvSpPr txBox="1">
            <a:spLocks/>
          </p:cNvSpPr>
          <p:nvPr/>
        </p:nvSpPr>
        <p:spPr>
          <a:xfrm>
            <a:off x="1311432" y="1665707"/>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Pre-</a:t>
            </a:r>
            <a:r>
              <a:rPr lang="sv-SE" dirty="0" err="1"/>
              <a:t>tune</a:t>
            </a:r>
            <a:endParaRPr lang="sv-SE" dirty="0"/>
          </a:p>
        </p:txBody>
      </p:sp>
      <p:pic>
        <p:nvPicPr>
          <p:cNvPr id="8" name="Picture 7">
            <a:extLst>
              <a:ext uri="{FF2B5EF4-FFF2-40B4-BE49-F238E27FC236}">
                <a16:creationId xmlns:a16="http://schemas.microsoft.com/office/drawing/2014/main" id="{7C4C75F6-5D5F-4102-ACC8-4E7A5E986B0C}"/>
              </a:ext>
            </a:extLst>
          </p:cNvPr>
          <p:cNvPicPr>
            <a:picLocks noChangeAspect="1"/>
          </p:cNvPicPr>
          <p:nvPr/>
        </p:nvPicPr>
        <p:blipFill>
          <a:blip r:embed="rId4"/>
          <a:stretch>
            <a:fillRect/>
          </a:stretch>
        </p:blipFill>
        <p:spPr>
          <a:xfrm>
            <a:off x="1436963" y="2265926"/>
            <a:ext cx="3420000" cy="4480584"/>
          </a:xfrm>
          <a:prstGeom prst="rect">
            <a:avLst/>
          </a:prstGeom>
        </p:spPr>
      </p:pic>
      <p:pic>
        <p:nvPicPr>
          <p:cNvPr id="9" name="Picture 8">
            <a:extLst>
              <a:ext uri="{FF2B5EF4-FFF2-40B4-BE49-F238E27FC236}">
                <a16:creationId xmlns:a16="http://schemas.microsoft.com/office/drawing/2014/main" id="{CDE1244D-CE8A-4714-A693-6EECDEBC3198}"/>
              </a:ext>
            </a:extLst>
          </p:cNvPr>
          <p:cNvPicPr>
            <a:picLocks noChangeAspect="1"/>
          </p:cNvPicPr>
          <p:nvPr/>
        </p:nvPicPr>
        <p:blipFill>
          <a:blip r:embed="rId5"/>
          <a:stretch>
            <a:fillRect/>
          </a:stretch>
        </p:blipFill>
        <p:spPr>
          <a:xfrm>
            <a:off x="5028769" y="2296667"/>
            <a:ext cx="3420000" cy="4449843"/>
          </a:xfrm>
          <a:prstGeom prst="rect">
            <a:avLst/>
          </a:prstGeom>
        </p:spPr>
      </p:pic>
      <p:pic>
        <p:nvPicPr>
          <p:cNvPr id="10" name="Picture 9">
            <a:extLst>
              <a:ext uri="{FF2B5EF4-FFF2-40B4-BE49-F238E27FC236}">
                <a16:creationId xmlns:a16="http://schemas.microsoft.com/office/drawing/2014/main" id="{072D868D-B57F-416A-81B9-2CAB9E93F2E6}"/>
              </a:ext>
            </a:extLst>
          </p:cNvPr>
          <p:cNvPicPr>
            <a:picLocks noChangeAspect="1"/>
          </p:cNvPicPr>
          <p:nvPr/>
        </p:nvPicPr>
        <p:blipFill>
          <a:blip r:embed="rId6"/>
          <a:stretch>
            <a:fillRect/>
          </a:stretch>
        </p:blipFill>
        <p:spPr>
          <a:xfrm>
            <a:off x="8601234" y="2289154"/>
            <a:ext cx="3420000" cy="4482973"/>
          </a:xfrm>
          <a:prstGeom prst="rect">
            <a:avLst/>
          </a:prstGeom>
        </p:spPr>
      </p:pic>
    </p:spTree>
    <p:extLst>
      <p:ext uri="{BB962C8B-B14F-4D97-AF65-F5344CB8AC3E}">
        <p14:creationId xmlns:p14="http://schemas.microsoft.com/office/powerpoint/2010/main" val="2160331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89869-DD62-46AB-B3A0-4204D9702E05}"/>
              </a:ext>
            </a:extLst>
          </p:cNvPr>
          <p:cNvSpPr txBox="1">
            <a:spLocks/>
          </p:cNvSpPr>
          <p:nvPr/>
        </p:nvSpPr>
        <p:spPr>
          <a:xfrm>
            <a:off x="0" y="0"/>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a:t>InceptionV3</a:t>
            </a:r>
            <a:endParaRPr lang="sv-SE" dirty="0"/>
          </a:p>
        </p:txBody>
      </p:sp>
      <p:pic>
        <p:nvPicPr>
          <p:cNvPr id="3" name="Picture 2">
            <a:extLst>
              <a:ext uri="{FF2B5EF4-FFF2-40B4-BE49-F238E27FC236}">
                <a16:creationId xmlns:a16="http://schemas.microsoft.com/office/drawing/2014/main" id="{AE3E78C0-BEF4-40B7-BBDA-A70AE8AF74FF}"/>
              </a:ext>
            </a:extLst>
          </p:cNvPr>
          <p:cNvPicPr>
            <a:picLocks noChangeAspect="1"/>
          </p:cNvPicPr>
          <p:nvPr/>
        </p:nvPicPr>
        <p:blipFill>
          <a:blip r:embed="rId2"/>
          <a:stretch>
            <a:fillRect/>
          </a:stretch>
        </p:blipFill>
        <p:spPr>
          <a:xfrm>
            <a:off x="5022322" y="2374170"/>
            <a:ext cx="3420000" cy="4350005"/>
          </a:xfrm>
          <a:prstGeom prst="rect">
            <a:avLst/>
          </a:prstGeom>
        </p:spPr>
      </p:pic>
      <p:pic>
        <p:nvPicPr>
          <p:cNvPr id="4" name="Picture 3">
            <a:extLst>
              <a:ext uri="{FF2B5EF4-FFF2-40B4-BE49-F238E27FC236}">
                <a16:creationId xmlns:a16="http://schemas.microsoft.com/office/drawing/2014/main" id="{B6417D26-6992-4379-AE34-2268F5E1F130}"/>
              </a:ext>
            </a:extLst>
          </p:cNvPr>
          <p:cNvPicPr>
            <a:picLocks noChangeAspect="1"/>
          </p:cNvPicPr>
          <p:nvPr/>
        </p:nvPicPr>
        <p:blipFill>
          <a:blip r:embed="rId3"/>
          <a:stretch>
            <a:fillRect/>
          </a:stretch>
        </p:blipFill>
        <p:spPr>
          <a:xfrm>
            <a:off x="8607681" y="2374161"/>
            <a:ext cx="3420000" cy="4393907"/>
          </a:xfrm>
          <a:prstGeom prst="rect">
            <a:avLst/>
          </a:prstGeom>
        </p:spPr>
      </p:pic>
      <p:sp>
        <p:nvSpPr>
          <p:cNvPr id="5" name="Title 1">
            <a:extLst>
              <a:ext uri="{FF2B5EF4-FFF2-40B4-BE49-F238E27FC236}">
                <a16:creationId xmlns:a16="http://schemas.microsoft.com/office/drawing/2014/main" id="{9A2CAF8A-F41F-482D-B92C-4B99F25BF4A5}"/>
              </a:ext>
            </a:extLst>
          </p:cNvPr>
          <p:cNvSpPr txBox="1">
            <a:spLocks/>
          </p:cNvSpPr>
          <p:nvPr/>
        </p:nvSpPr>
        <p:spPr>
          <a:xfrm>
            <a:off x="4844069" y="1690971"/>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Transfer</a:t>
            </a:r>
          </a:p>
        </p:txBody>
      </p:sp>
      <p:sp>
        <p:nvSpPr>
          <p:cNvPr id="6" name="Title 1">
            <a:extLst>
              <a:ext uri="{FF2B5EF4-FFF2-40B4-BE49-F238E27FC236}">
                <a16:creationId xmlns:a16="http://schemas.microsoft.com/office/drawing/2014/main" id="{31DEB6AA-477C-4666-BB7F-9057C042F90A}"/>
              </a:ext>
            </a:extLst>
          </p:cNvPr>
          <p:cNvSpPr txBox="1">
            <a:spLocks/>
          </p:cNvSpPr>
          <p:nvPr/>
        </p:nvSpPr>
        <p:spPr>
          <a:xfrm>
            <a:off x="8442322" y="1713341"/>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Fine-</a:t>
            </a:r>
            <a:r>
              <a:rPr lang="sv-SE" dirty="0" err="1"/>
              <a:t>tune</a:t>
            </a:r>
            <a:endParaRPr lang="sv-SE" dirty="0"/>
          </a:p>
        </p:txBody>
      </p:sp>
      <p:sp>
        <p:nvSpPr>
          <p:cNvPr id="7" name="Title 1">
            <a:extLst>
              <a:ext uri="{FF2B5EF4-FFF2-40B4-BE49-F238E27FC236}">
                <a16:creationId xmlns:a16="http://schemas.microsoft.com/office/drawing/2014/main" id="{A66B85D9-9A57-440C-BE93-DE3F9CAB8E31}"/>
              </a:ext>
            </a:extLst>
          </p:cNvPr>
          <p:cNvSpPr txBox="1">
            <a:spLocks/>
          </p:cNvSpPr>
          <p:nvPr/>
        </p:nvSpPr>
        <p:spPr>
          <a:xfrm>
            <a:off x="1311432" y="1665707"/>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Pre-</a:t>
            </a:r>
            <a:r>
              <a:rPr lang="sv-SE" dirty="0" err="1"/>
              <a:t>tune</a:t>
            </a:r>
            <a:endParaRPr lang="sv-SE" dirty="0"/>
          </a:p>
        </p:txBody>
      </p:sp>
      <p:pic>
        <p:nvPicPr>
          <p:cNvPr id="8" name="Picture 7">
            <a:extLst>
              <a:ext uri="{FF2B5EF4-FFF2-40B4-BE49-F238E27FC236}">
                <a16:creationId xmlns:a16="http://schemas.microsoft.com/office/drawing/2014/main" id="{C0D6C3D3-5322-4A3E-823B-A49C70176A13}"/>
              </a:ext>
            </a:extLst>
          </p:cNvPr>
          <p:cNvPicPr>
            <a:picLocks noChangeAspect="1"/>
          </p:cNvPicPr>
          <p:nvPr/>
        </p:nvPicPr>
        <p:blipFill>
          <a:blip r:embed="rId4"/>
          <a:stretch>
            <a:fillRect/>
          </a:stretch>
        </p:blipFill>
        <p:spPr>
          <a:xfrm>
            <a:off x="5028769" y="2296667"/>
            <a:ext cx="3420000" cy="4449843"/>
          </a:xfrm>
          <a:prstGeom prst="rect">
            <a:avLst/>
          </a:prstGeom>
        </p:spPr>
      </p:pic>
      <p:pic>
        <p:nvPicPr>
          <p:cNvPr id="9" name="Picture 8">
            <a:extLst>
              <a:ext uri="{FF2B5EF4-FFF2-40B4-BE49-F238E27FC236}">
                <a16:creationId xmlns:a16="http://schemas.microsoft.com/office/drawing/2014/main" id="{45B85C79-76C6-412F-8A6C-8C2CDEC82182}"/>
              </a:ext>
            </a:extLst>
          </p:cNvPr>
          <p:cNvPicPr>
            <a:picLocks noChangeAspect="1"/>
          </p:cNvPicPr>
          <p:nvPr/>
        </p:nvPicPr>
        <p:blipFill>
          <a:blip r:embed="rId5"/>
          <a:stretch>
            <a:fillRect/>
          </a:stretch>
        </p:blipFill>
        <p:spPr>
          <a:xfrm>
            <a:off x="8601234" y="2289154"/>
            <a:ext cx="3420000" cy="4482973"/>
          </a:xfrm>
          <a:prstGeom prst="rect">
            <a:avLst/>
          </a:prstGeom>
        </p:spPr>
      </p:pic>
      <p:pic>
        <p:nvPicPr>
          <p:cNvPr id="10" name="Picture 9">
            <a:extLst>
              <a:ext uri="{FF2B5EF4-FFF2-40B4-BE49-F238E27FC236}">
                <a16:creationId xmlns:a16="http://schemas.microsoft.com/office/drawing/2014/main" id="{6F477261-29C2-4C38-925D-4821D7734022}"/>
              </a:ext>
            </a:extLst>
          </p:cNvPr>
          <p:cNvPicPr>
            <a:picLocks noChangeAspect="1"/>
          </p:cNvPicPr>
          <p:nvPr/>
        </p:nvPicPr>
        <p:blipFill>
          <a:blip r:embed="rId6"/>
          <a:stretch>
            <a:fillRect/>
          </a:stretch>
        </p:blipFill>
        <p:spPr>
          <a:xfrm>
            <a:off x="1456304" y="2206533"/>
            <a:ext cx="3420000" cy="4593913"/>
          </a:xfrm>
          <a:prstGeom prst="rect">
            <a:avLst/>
          </a:prstGeom>
        </p:spPr>
      </p:pic>
      <p:pic>
        <p:nvPicPr>
          <p:cNvPr id="11" name="Picture 10">
            <a:extLst>
              <a:ext uri="{FF2B5EF4-FFF2-40B4-BE49-F238E27FC236}">
                <a16:creationId xmlns:a16="http://schemas.microsoft.com/office/drawing/2014/main" id="{B234CBB0-E8B6-4066-8879-60DFB6636CDB}"/>
              </a:ext>
            </a:extLst>
          </p:cNvPr>
          <p:cNvPicPr>
            <a:picLocks noChangeAspect="1"/>
          </p:cNvPicPr>
          <p:nvPr/>
        </p:nvPicPr>
        <p:blipFill>
          <a:blip r:embed="rId7"/>
          <a:stretch>
            <a:fillRect/>
          </a:stretch>
        </p:blipFill>
        <p:spPr>
          <a:xfrm>
            <a:off x="5035216" y="2225686"/>
            <a:ext cx="3420000" cy="4609908"/>
          </a:xfrm>
          <a:prstGeom prst="rect">
            <a:avLst/>
          </a:prstGeom>
        </p:spPr>
      </p:pic>
      <p:pic>
        <p:nvPicPr>
          <p:cNvPr id="12" name="Picture 11">
            <a:extLst>
              <a:ext uri="{FF2B5EF4-FFF2-40B4-BE49-F238E27FC236}">
                <a16:creationId xmlns:a16="http://schemas.microsoft.com/office/drawing/2014/main" id="{8D2AF3F7-D504-4057-AE44-954532331BE9}"/>
              </a:ext>
            </a:extLst>
          </p:cNvPr>
          <p:cNvPicPr>
            <a:picLocks noChangeAspect="1"/>
          </p:cNvPicPr>
          <p:nvPr/>
        </p:nvPicPr>
        <p:blipFill>
          <a:blip r:embed="rId8"/>
          <a:stretch>
            <a:fillRect/>
          </a:stretch>
        </p:blipFill>
        <p:spPr>
          <a:xfrm>
            <a:off x="8579287" y="2253519"/>
            <a:ext cx="3420000" cy="4627517"/>
          </a:xfrm>
          <a:prstGeom prst="rect">
            <a:avLst/>
          </a:prstGeom>
        </p:spPr>
      </p:pic>
    </p:spTree>
    <p:extLst>
      <p:ext uri="{BB962C8B-B14F-4D97-AF65-F5344CB8AC3E}">
        <p14:creationId xmlns:p14="http://schemas.microsoft.com/office/powerpoint/2010/main" val="1627277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5BF75-3F03-4CAF-BCE6-04CC977C26ED}"/>
              </a:ext>
            </a:extLst>
          </p:cNvPr>
          <p:cNvSpPr txBox="1"/>
          <p:nvPr/>
        </p:nvSpPr>
        <p:spPr>
          <a:xfrm>
            <a:off x="1055077" y="886265"/>
            <a:ext cx="3235570" cy="707886"/>
          </a:xfrm>
          <a:prstGeom prst="rect">
            <a:avLst/>
          </a:prstGeom>
          <a:noFill/>
        </p:spPr>
        <p:txBody>
          <a:bodyPr wrap="square" rtlCol="0">
            <a:spAutoFit/>
          </a:bodyPr>
          <a:lstStyle/>
          <a:p>
            <a:r>
              <a:rPr lang="sv-SE" sz="4000" dirty="0">
                <a:latin typeface="Aharoni" panose="02010803020104030203" pitchFamily="2" charset="-79"/>
                <a:cs typeface="Aharoni" panose="02010803020104030203" pitchFamily="2" charset="-79"/>
              </a:rPr>
              <a:t>Introduction</a:t>
            </a:r>
            <a:endParaRPr lang="en-US" sz="4000" dirty="0">
              <a:latin typeface="Aharoni" panose="02010803020104030203" pitchFamily="2" charset="-79"/>
              <a:cs typeface="Aharoni" panose="02010803020104030203" pitchFamily="2" charset="-79"/>
            </a:endParaRPr>
          </a:p>
        </p:txBody>
      </p:sp>
      <p:sp>
        <p:nvSpPr>
          <p:cNvPr id="4" name="TextBox 3">
            <a:extLst>
              <a:ext uri="{FF2B5EF4-FFF2-40B4-BE49-F238E27FC236}">
                <a16:creationId xmlns:a16="http://schemas.microsoft.com/office/drawing/2014/main" id="{3044C996-8EA9-4DA3-977C-6C5D57A68C6D}"/>
              </a:ext>
            </a:extLst>
          </p:cNvPr>
          <p:cNvSpPr txBox="1"/>
          <p:nvPr/>
        </p:nvSpPr>
        <p:spPr>
          <a:xfrm>
            <a:off x="1055077" y="2067951"/>
            <a:ext cx="6780628" cy="369332"/>
          </a:xfrm>
          <a:prstGeom prst="rect">
            <a:avLst/>
          </a:prstGeom>
          <a:noFill/>
        </p:spPr>
        <p:txBody>
          <a:bodyPr wrap="square" rtlCol="0">
            <a:spAutoFit/>
          </a:bodyPr>
          <a:lstStyle/>
          <a:p>
            <a:r>
              <a:rPr lang="sv-SE" b="1" dirty="0"/>
              <a:t>Problem: </a:t>
            </a:r>
            <a:r>
              <a:rPr lang="sv-SE" dirty="0"/>
              <a:t>Brain tumor detection med hjälp av </a:t>
            </a:r>
            <a:r>
              <a:rPr lang="en-US" b="1" i="0" dirty="0">
                <a:solidFill>
                  <a:srgbClr val="FF0000"/>
                </a:solidFill>
                <a:effectLst/>
                <a:latin typeface="zeitung"/>
              </a:rPr>
              <a:t>MRI </a:t>
            </a:r>
            <a:r>
              <a:rPr lang="en-US" b="1" i="0" dirty="0" err="1">
                <a:solidFill>
                  <a:srgbClr val="FF0000"/>
                </a:solidFill>
                <a:effectLst/>
                <a:latin typeface="zeitung"/>
              </a:rPr>
              <a:t>bilder</a:t>
            </a:r>
            <a:r>
              <a:rPr lang="en-US" b="1" i="0" dirty="0">
                <a:solidFill>
                  <a:srgbClr val="FF0000"/>
                </a:solidFill>
                <a:effectLst/>
                <a:latin typeface="zeitung"/>
              </a:rPr>
              <a:t>.</a:t>
            </a:r>
            <a:endParaRPr lang="en-US" dirty="0"/>
          </a:p>
        </p:txBody>
      </p:sp>
      <p:sp>
        <p:nvSpPr>
          <p:cNvPr id="6" name="TextBox 5">
            <a:extLst>
              <a:ext uri="{FF2B5EF4-FFF2-40B4-BE49-F238E27FC236}">
                <a16:creationId xmlns:a16="http://schemas.microsoft.com/office/drawing/2014/main" id="{4AD883FF-D5B6-459C-B1EC-557F807D3C5D}"/>
              </a:ext>
            </a:extLst>
          </p:cNvPr>
          <p:cNvSpPr txBox="1"/>
          <p:nvPr/>
        </p:nvSpPr>
        <p:spPr>
          <a:xfrm>
            <a:off x="1055077" y="2690336"/>
            <a:ext cx="6893169" cy="1754326"/>
          </a:xfrm>
          <a:prstGeom prst="rect">
            <a:avLst/>
          </a:prstGeom>
          <a:noFill/>
        </p:spPr>
        <p:txBody>
          <a:bodyPr wrap="square" rtlCol="0">
            <a:spAutoFit/>
          </a:bodyPr>
          <a:lstStyle/>
          <a:p>
            <a:r>
              <a:rPr lang="sv-SE" b="1" noProof="1">
                <a:solidFill>
                  <a:schemeClr val="tx1">
                    <a:lumMod val="75000"/>
                    <a:lumOff val="25000"/>
                  </a:schemeClr>
                </a:solidFill>
              </a:rPr>
              <a:t>Uppdrag</a:t>
            </a:r>
            <a:r>
              <a:rPr lang="sv-SE" noProof="1"/>
              <a:t>: Vår beställare ville att vi skapar och deployar en ML-modell som kan automatisera processen för att upptäcka hjärntumörer genom att titta på MRI-bilder så att processen blir snabbare och effektiv. Vi har använt agil metologi och har därför under kontakt med vår beställare försökt uppfylla alla krav som vår beställaren ställde.</a:t>
            </a:r>
          </a:p>
        </p:txBody>
      </p:sp>
      <p:sp>
        <p:nvSpPr>
          <p:cNvPr id="8" name="TextBox 7">
            <a:extLst>
              <a:ext uri="{FF2B5EF4-FFF2-40B4-BE49-F238E27FC236}">
                <a16:creationId xmlns:a16="http://schemas.microsoft.com/office/drawing/2014/main" id="{1B36DA3D-3D9C-44D1-8857-71B3AA28E01D}"/>
              </a:ext>
            </a:extLst>
          </p:cNvPr>
          <p:cNvSpPr txBox="1"/>
          <p:nvPr/>
        </p:nvSpPr>
        <p:spPr>
          <a:xfrm>
            <a:off x="1055077" y="4582715"/>
            <a:ext cx="5824025" cy="646331"/>
          </a:xfrm>
          <a:prstGeom prst="rect">
            <a:avLst/>
          </a:prstGeom>
          <a:noFill/>
        </p:spPr>
        <p:txBody>
          <a:bodyPr wrap="square" rtlCol="0">
            <a:spAutoFit/>
          </a:bodyPr>
          <a:lstStyle/>
          <a:p>
            <a:r>
              <a:rPr lang="sv-SE" b="1" dirty="0">
                <a:solidFill>
                  <a:schemeClr val="tx2"/>
                </a:solidFill>
              </a:rPr>
              <a:t>Team: </a:t>
            </a:r>
            <a:r>
              <a:rPr lang="sv-SE" dirty="0"/>
              <a:t>Jimmy Nilson, Andreas Persson, Niclas Larsson och Pinky Goel</a:t>
            </a:r>
            <a:endParaRPr lang="en-US" dirty="0"/>
          </a:p>
        </p:txBody>
      </p:sp>
    </p:spTree>
    <p:extLst>
      <p:ext uri="{BB962C8B-B14F-4D97-AF65-F5344CB8AC3E}">
        <p14:creationId xmlns:p14="http://schemas.microsoft.com/office/powerpoint/2010/main" val="1523056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6F781-8125-4D19-84E6-A07C99D44908}"/>
              </a:ext>
            </a:extLst>
          </p:cNvPr>
          <p:cNvSpPr txBox="1">
            <a:spLocks/>
          </p:cNvSpPr>
          <p:nvPr/>
        </p:nvSpPr>
        <p:spPr>
          <a:xfrm>
            <a:off x="0" y="0"/>
            <a:ext cx="2911475" cy="715963"/>
          </a:xfrm>
          <a:prstGeom prst="rect">
            <a:avLst/>
          </a:prstGeom>
        </p:spPr>
        <p:txBody>
          <a:bodyPr vert="horz" lIns="91440" tIns="45720" rIns="91440" bIns="45720" rtlCol="0" anchor="t">
            <a:normAutofit fontScale="9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a:t>MobilenetV2</a:t>
            </a:r>
            <a:endParaRPr lang="sv-SE" dirty="0"/>
          </a:p>
        </p:txBody>
      </p:sp>
      <p:pic>
        <p:nvPicPr>
          <p:cNvPr id="3" name="Picture 2">
            <a:extLst>
              <a:ext uri="{FF2B5EF4-FFF2-40B4-BE49-F238E27FC236}">
                <a16:creationId xmlns:a16="http://schemas.microsoft.com/office/drawing/2014/main" id="{744BA34B-2DD1-43C0-8EAB-F93194E9B38F}"/>
              </a:ext>
            </a:extLst>
          </p:cNvPr>
          <p:cNvPicPr>
            <a:picLocks noChangeAspect="1"/>
          </p:cNvPicPr>
          <p:nvPr/>
        </p:nvPicPr>
        <p:blipFill>
          <a:blip r:embed="rId2"/>
          <a:stretch>
            <a:fillRect/>
          </a:stretch>
        </p:blipFill>
        <p:spPr>
          <a:xfrm>
            <a:off x="5022322" y="2374170"/>
            <a:ext cx="3420000" cy="4350005"/>
          </a:xfrm>
          <a:prstGeom prst="rect">
            <a:avLst/>
          </a:prstGeom>
        </p:spPr>
      </p:pic>
      <p:pic>
        <p:nvPicPr>
          <p:cNvPr id="4" name="Picture 3">
            <a:extLst>
              <a:ext uri="{FF2B5EF4-FFF2-40B4-BE49-F238E27FC236}">
                <a16:creationId xmlns:a16="http://schemas.microsoft.com/office/drawing/2014/main" id="{07584FEF-0B95-4BAA-97EB-780B5C37FFA9}"/>
              </a:ext>
            </a:extLst>
          </p:cNvPr>
          <p:cNvPicPr>
            <a:picLocks noChangeAspect="1"/>
          </p:cNvPicPr>
          <p:nvPr/>
        </p:nvPicPr>
        <p:blipFill>
          <a:blip r:embed="rId3"/>
          <a:stretch>
            <a:fillRect/>
          </a:stretch>
        </p:blipFill>
        <p:spPr>
          <a:xfrm>
            <a:off x="8607681" y="2374161"/>
            <a:ext cx="3420000" cy="4393907"/>
          </a:xfrm>
          <a:prstGeom prst="rect">
            <a:avLst/>
          </a:prstGeom>
        </p:spPr>
      </p:pic>
      <p:sp>
        <p:nvSpPr>
          <p:cNvPr id="5" name="Title 1">
            <a:extLst>
              <a:ext uri="{FF2B5EF4-FFF2-40B4-BE49-F238E27FC236}">
                <a16:creationId xmlns:a16="http://schemas.microsoft.com/office/drawing/2014/main" id="{0F118562-0510-43C1-8985-6DCB15E47923}"/>
              </a:ext>
            </a:extLst>
          </p:cNvPr>
          <p:cNvSpPr txBox="1">
            <a:spLocks/>
          </p:cNvSpPr>
          <p:nvPr/>
        </p:nvSpPr>
        <p:spPr>
          <a:xfrm>
            <a:off x="4844069" y="1690971"/>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Transfer</a:t>
            </a:r>
          </a:p>
        </p:txBody>
      </p:sp>
      <p:sp>
        <p:nvSpPr>
          <p:cNvPr id="6" name="Title 1">
            <a:extLst>
              <a:ext uri="{FF2B5EF4-FFF2-40B4-BE49-F238E27FC236}">
                <a16:creationId xmlns:a16="http://schemas.microsoft.com/office/drawing/2014/main" id="{DDEAA23C-9C75-4145-BE88-D5EA865434A6}"/>
              </a:ext>
            </a:extLst>
          </p:cNvPr>
          <p:cNvSpPr txBox="1">
            <a:spLocks/>
          </p:cNvSpPr>
          <p:nvPr/>
        </p:nvSpPr>
        <p:spPr>
          <a:xfrm>
            <a:off x="8442322" y="1713341"/>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Fine-</a:t>
            </a:r>
            <a:r>
              <a:rPr lang="sv-SE" dirty="0" err="1"/>
              <a:t>tune</a:t>
            </a:r>
            <a:endParaRPr lang="sv-SE" dirty="0"/>
          </a:p>
        </p:txBody>
      </p:sp>
      <p:sp>
        <p:nvSpPr>
          <p:cNvPr id="7" name="Title 1">
            <a:extLst>
              <a:ext uri="{FF2B5EF4-FFF2-40B4-BE49-F238E27FC236}">
                <a16:creationId xmlns:a16="http://schemas.microsoft.com/office/drawing/2014/main" id="{D0299130-B512-43DC-B3FE-7008BCED04B3}"/>
              </a:ext>
            </a:extLst>
          </p:cNvPr>
          <p:cNvSpPr txBox="1">
            <a:spLocks/>
          </p:cNvSpPr>
          <p:nvPr/>
        </p:nvSpPr>
        <p:spPr>
          <a:xfrm>
            <a:off x="1311432" y="1665707"/>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Pre-</a:t>
            </a:r>
            <a:r>
              <a:rPr lang="sv-SE" dirty="0" err="1"/>
              <a:t>tune</a:t>
            </a:r>
            <a:endParaRPr lang="sv-SE" dirty="0"/>
          </a:p>
        </p:txBody>
      </p:sp>
      <p:pic>
        <p:nvPicPr>
          <p:cNvPr id="8" name="Picture 7">
            <a:extLst>
              <a:ext uri="{FF2B5EF4-FFF2-40B4-BE49-F238E27FC236}">
                <a16:creationId xmlns:a16="http://schemas.microsoft.com/office/drawing/2014/main" id="{EA106077-751E-4884-BBA6-CA0712861B0B}"/>
              </a:ext>
            </a:extLst>
          </p:cNvPr>
          <p:cNvPicPr>
            <a:picLocks noChangeAspect="1"/>
          </p:cNvPicPr>
          <p:nvPr/>
        </p:nvPicPr>
        <p:blipFill>
          <a:blip r:embed="rId4"/>
          <a:stretch>
            <a:fillRect/>
          </a:stretch>
        </p:blipFill>
        <p:spPr>
          <a:xfrm>
            <a:off x="5028769" y="2296667"/>
            <a:ext cx="3420000" cy="4449843"/>
          </a:xfrm>
          <a:prstGeom prst="rect">
            <a:avLst/>
          </a:prstGeom>
        </p:spPr>
      </p:pic>
      <p:pic>
        <p:nvPicPr>
          <p:cNvPr id="9" name="Picture 8">
            <a:extLst>
              <a:ext uri="{FF2B5EF4-FFF2-40B4-BE49-F238E27FC236}">
                <a16:creationId xmlns:a16="http://schemas.microsoft.com/office/drawing/2014/main" id="{93ACCB32-505A-4DE9-A1CB-7DCFFB54A12A}"/>
              </a:ext>
            </a:extLst>
          </p:cNvPr>
          <p:cNvPicPr>
            <a:picLocks noChangeAspect="1"/>
          </p:cNvPicPr>
          <p:nvPr/>
        </p:nvPicPr>
        <p:blipFill>
          <a:blip r:embed="rId5"/>
          <a:stretch>
            <a:fillRect/>
          </a:stretch>
        </p:blipFill>
        <p:spPr>
          <a:xfrm>
            <a:off x="1478251" y="2266356"/>
            <a:ext cx="3420000" cy="4523973"/>
          </a:xfrm>
          <a:prstGeom prst="rect">
            <a:avLst/>
          </a:prstGeom>
        </p:spPr>
      </p:pic>
      <p:pic>
        <p:nvPicPr>
          <p:cNvPr id="10" name="Picture 9">
            <a:extLst>
              <a:ext uri="{FF2B5EF4-FFF2-40B4-BE49-F238E27FC236}">
                <a16:creationId xmlns:a16="http://schemas.microsoft.com/office/drawing/2014/main" id="{084289A8-68F1-415C-9428-CD04DD22C2D4}"/>
              </a:ext>
            </a:extLst>
          </p:cNvPr>
          <p:cNvPicPr>
            <a:picLocks noChangeAspect="1"/>
          </p:cNvPicPr>
          <p:nvPr/>
        </p:nvPicPr>
        <p:blipFill>
          <a:blip r:embed="rId6"/>
          <a:stretch>
            <a:fillRect/>
          </a:stretch>
        </p:blipFill>
        <p:spPr>
          <a:xfrm>
            <a:off x="5031993" y="2282719"/>
            <a:ext cx="3420000" cy="4469932"/>
          </a:xfrm>
          <a:prstGeom prst="rect">
            <a:avLst/>
          </a:prstGeom>
        </p:spPr>
      </p:pic>
      <p:pic>
        <p:nvPicPr>
          <p:cNvPr id="11" name="Picture 10">
            <a:extLst>
              <a:ext uri="{FF2B5EF4-FFF2-40B4-BE49-F238E27FC236}">
                <a16:creationId xmlns:a16="http://schemas.microsoft.com/office/drawing/2014/main" id="{9DD05C41-4AA7-4459-A10F-59F62951E488}"/>
              </a:ext>
            </a:extLst>
          </p:cNvPr>
          <p:cNvPicPr>
            <a:picLocks noChangeAspect="1"/>
          </p:cNvPicPr>
          <p:nvPr/>
        </p:nvPicPr>
        <p:blipFill>
          <a:blip r:embed="rId7"/>
          <a:stretch>
            <a:fillRect/>
          </a:stretch>
        </p:blipFill>
        <p:spPr>
          <a:xfrm>
            <a:off x="8567902" y="2347820"/>
            <a:ext cx="3420000" cy="4411195"/>
          </a:xfrm>
          <a:prstGeom prst="rect">
            <a:avLst/>
          </a:prstGeom>
        </p:spPr>
      </p:pic>
    </p:spTree>
    <p:extLst>
      <p:ext uri="{BB962C8B-B14F-4D97-AF65-F5344CB8AC3E}">
        <p14:creationId xmlns:p14="http://schemas.microsoft.com/office/powerpoint/2010/main" val="2847707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88607-2DC9-4DFB-9A0E-C48091CE3B08}"/>
              </a:ext>
            </a:extLst>
          </p:cNvPr>
          <p:cNvSpPr txBox="1">
            <a:spLocks/>
          </p:cNvSpPr>
          <p:nvPr/>
        </p:nvSpPr>
        <p:spPr>
          <a:xfrm>
            <a:off x="0" y="0"/>
            <a:ext cx="8267700" cy="1446213"/>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a:t>Gradcam funktion</a:t>
            </a:r>
            <a:endParaRPr lang="sv-SE" dirty="0"/>
          </a:p>
        </p:txBody>
      </p:sp>
      <p:sp>
        <p:nvSpPr>
          <p:cNvPr id="3" name="Content Placeholder 2">
            <a:extLst>
              <a:ext uri="{FF2B5EF4-FFF2-40B4-BE49-F238E27FC236}">
                <a16:creationId xmlns:a16="http://schemas.microsoft.com/office/drawing/2014/main" id="{63846B59-C99C-432E-A335-E34061D44370}"/>
              </a:ext>
            </a:extLst>
          </p:cNvPr>
          <p:cNvSpPr txBox="1">
            <a:spLocks/>
          </p:cNvSpPr>
          <p:nvPr/>
        </p:nvSpPr>
        <p:spPr>
          <a:xfrm>
            <a:off x="221376" y="786683"/>
            <a:ext cx="5580710" cy="278248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System Font Regular"/>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System Font Regular"/>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System Font Regular"/>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noProof="1"/>
              <a:t>Modellen gör en lista på faltningslagren vid initiering av klass.</a:t>
            </a:r>
          </a:p>
          <a:p>
            <a:r>
              <a:rPr lang="sv-SE" noProof="1"/>
              <a:t>Man skickar in bild och lager. Så får man tillbaka grundbild, heatmap och kombinerad bild antingen som dictionary eller enstaka.</a:t>
            </a:r>
          </a:p>
          <a:p>
            <a:pPr lvl="1"/>
            <a:endParaRPr lang="sv-SE" noProof="1"/>
          </a:p>
          <a:p>
            <a:pPr lvl="1"/>
            <a:endParaRPr lang="sv-SE" noProof="1"/>
          </a:p>
        </p:txBody>
      </p:sp>
      <p:pic>
        <p:nvPicPr>
          <p:cNvPr id="4" name="Picture 3" descr="A picture containing background pattern&#10;&#10;Description automatically generated">
            <a:extLst>
              <a:ext uri="{FF2B5EF4-FFF2-40B4-BE49-F238E27FC236}">
                <a16:creationId xmlns:a16="http://schemas.microsoft.com/office/drawing/2014/main" id="{5FF17FCB-6BC7-4436-B113-B0A6C746A8D6}"/>
              </a:ext>
            </a:extLst>
          </p:cNvPr>
          <p:cNvPicPr>
            <a:picLocks noChangeAspect="1"/>
          </p:cNvPicPr>
          <p:nvPr/>
        </p:nvPicPr>
        <p:blipFill rotWithShape="1">
          <a:blip r:embed="rId2">
            <a:extLst>
              <a:ext uri="{28A0092B-C50C-407E-A947-70E740481C1C}">
                <a14:useLocalDpi xmlns:a14="http://schemas.microsoft.com/office/drawing/2010/main" val="0"/>
              </a:ext>
            </a:extLst>
          </a:blip>
          <a:srcRect b="-264"/>
          <a:stretch/>
        </p:blipFill>
        <p:spPr>
          <a:xfrm rot="16200000">
            <a:off x="4883004" y="-582683"/>
            <a:ext cx="2782486" cy="11835506"/>
          </a:xfrm>
          <a:prstGeom prst="rect">
            <a:avLst/>
          </a:prstGeom>
        </p:spPr>
      </p:pic>
      <p:sp>
        <p:nvSpPr>
          <p:cNvPr id="5" name="Title 1">
            <a:extLst>
              <a:ext uri="{FF2B5EF4-FFF2-40B4-BE49-F238E27FC236}">
                <a16:creationId xmlns:a16="http://schemas.microsoft.com/office/drawing/2014/main" id="{ADEF4113-6B96-455E-9DC0-3432B93C6261}"/>
              </a:ext>
            </a:extLst>
          </p:cNvPr>
          <p:cNvSpPr txBox="1">
            <a:spLocks/>
          </p:cNvSpPr>
          <p:nvPr/>
        </p:nvSpPr>
        <p:spPr>
          <a:xfrm>
            <a:off x="432231" y="3585577"/>
            <a:ext cx="8267700" cy="1446213"/>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sz="1800" i="1" dirty="0"/>
              <a:t>Ex. Alla lager VGG16</a:t>
            </a:r>
          </a:p>
        </p:txBody>
      </p:sp>
    </p:spTree>
    <p:extLst>
      <p:ext uri="{BB962C8B-B14F-4D97-AF65-F5344CB8AC3E}">
        <p14:creationId xmlns:p14="http://schemas.microsoft.com/office/powerpoint/2010/main" val="2567022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57200" y="1122363"/>
            <a:ext cx="6172200" cy="1195535"/>
          </a:xfrm>
        </p:spPr>
        <p:txBody>
          <a:bodyPr>
            <a:normAutofit fontScale="90000"/>
          </a:bodyPr>
          <a:lstStyle/>
          <a:p>
            <a:r>
              <a:rPr lang="sv-SE" dirty="0"/>
              <a:t>Notebook beställare</a:t>
            </a:r>
          </a:p>
        </p:txBody>
      </p:sp>
    </p:spTree>
    <p:extLst>
      <p:ext uri="{BB962C8B-B14F-4D97-AF65-F5344CB8AC3E}">
        <p14:creationId xmlns:p14="http://schemas.microsoft.com/office/powerpoint/2010/main" val="3745538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40990" y="2111253"/>
            <a:ext cx="6103088" cy="1698809"/>
          </a:xfrm>
        </p:spPr>
        <p:txBody>
          <a:bodyPr>
            <a:noAutofit/>
          </a:bodyPr>
          <a:lstStyle/>
          <a:p>
            <a:pPr algn="l"/>
            <a:r>
              <a:rPr lang="sv-SE" sz="4000" dirty="0"/>
              <a:t>Vår beställare bad om en </a:t>
            </a:r>
            <a:r>
              <a:rPr lang="sv-SE" sz="4000" dirty="0" err="1"/>
              <a:t>notebookrapport</a:t>
            </a:r>
            <a:endParaRPr lang="sv-SE" sz="4000" dirty="0"/>
          </a:p>
        </p:txBody>
      </p:sp>
      <p:sp>
        <p:nvSpPr>
          <p:cNvPr id="3" name="Rectangle 2">
            <a:extLst>
              <a:ext uri="{FF2B5EF4-FFF2-40B4-BE49-F238E27FC236}">
                <a16:creationId xmlns:a16="http://schemas.microsoft.com/office/drawing/2014/main" id="{B6431360-85A3-4898-AEA2-B377C104576F}"/>
              </a:ext>
            </a:extLst>
          </p:cNvPr>
          <p:cNvSpPr/>
          <p:nvPr/>
        </p:nvSpPr>
        <p:spPr>
          <a:xfrm>
            <a:off x="8956915" y="4454222"/>
            <a:ext cx="1818924" cy="86206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Hur många bilder i varje klass</a:t>
            </a:r>
          </a:p>
        </p:txBody>
      </p:sp>
      <p:sp>
        <p:nvSpPr>
          <p:cNvPr id="4" name="Rectangle 3">
            <a:extLst>
              <a:ext uri="{FF2B5EF4-FFF2-40B4-BE49-F238E27FC236}">
                <a16:creationId xmlns:a16="http://schemas.microsoft.com/office/drawing/2014/main" id="{6D6F3715-7842-496A-8119-843881055976}"/>
              </a:ext>
            </a:extLst>
          </p:cNvPr>
          <p:cNvSpPr/>
          <p:nvPr/>
        </p:nvSpPr>
        <p:spPr>
          <a:xfrm>
            <a:off x="6841034" y="4443175"/>
            <a:ext cx="1818924" cy="87311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Kort text </a:t>
            </a:r>
            <a:r>
              <a:rPr lang="sv-SE" dirty="0" err="1"/>
              <a:t>cropping</a:t>
            </a:r>
            <a:r>
              <a:rPr lang="sv-SE" dirty="0"/>
              <a:t>-teknik</a:t>
            </a:r>
          </a:p>
        </p:txBody>
      </p:sp>
      <p:sp>
        <p:nvSpPr>
          <p:cNvPr id="5" name="Rectangle 4">
            <a:extLst>
              <a:ext uri="{FF2B5EF4-FFF2-40B4-BE49-F238E27FC236}">
                <a16:creationId xmlns:a16="http://schemas.microsoft.com/office/drawing/2014/main" id="{727983C7-D0F1-45D1-B40E-3204CA107FB3}"/>
              </a:ext>
            </a:extLst>
          </p:cNvPr>
          <p:cNvSpPr/>
          <p:nvPr/>
        </p:nvSpPr>
        <p:spPr>
          <a:xfrm>
            <a:off x="6841035" y="3503224"/>
            <a:ext cx="1818923" cy="8620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Bilder pre/post </a:t>
            </a:r>
            <a:r>
              <a:rPr lang="sv-SE" dirty="0" err="1"/>
              <a:t>augumentering</a:t>
            </a:r>
            <a:endParaRPr lang="sv-SE" dirty="0"/>
          </a:p>
        </p:txBody>
      </p:sp>
      <p:sp>
        <p:nvSpPr>
          <p:cNvPr id="6" name="Rectangle 5">
            <a:extLst>
              <a:ext uri="{FF2B5EF4-FFF2-40B4-BE49-F238E27FC236}">
                <a16:creationId xmlns:a16="http://schemas.microsoft.com/office/drawing/2014/main" id="{D70BD201-DA80-45C7-A09B-A91DF980BBF5}"/>
              </a:ext>
            </a:extLst>
          </p:cNvPr>
          <p:cNvSpPr/>
          <p:nvPr/>
        </p:nvSpPr>
        <p:spPr>
          <a:xfrm>
            <a:off x="6841036" y="2529625"/>
            <a:ext cx="1818922" cy="86206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Hur många dubbletter togs bort</a:t>
            </a:r>
          </a:p>
        </p:txBody>
      </p:sp>
      <p:sp>
        <p:nvSpPr>
          <p:cNvPr id="7" name="Rectangle 6">
            <a:extLst>
              <a:ext uri="{FF2B5EF4-FFF2-40B4-BE49-F238E27FC236}">
                <a16:creationId xmlns:a16="http://schemas.microsoft.com/office/drawing/2014/main" id="{7A1C94CC-922A-4A8F-8CFA-10FF4D53D0E9}"/>
              </a:ext>
            </a:extLst>
          </p:cNvPr>
          <p:cNvSpPr/>
          <p:nvPr/>
        </p:nvSpPr>
        <p:spPr>
          <a:xfrm>
            <a:off x="8956915" y="3476021"/>
            <a:ext cx="1818922" cy="87311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Risker med ögonhålor?</a:t>
            </a:r>
          </a:p>
        </p:txBody>
      </p:sp>
      <p:sp>
        <p:nvSpPr>
          <p:cNvPr id="8" name="Rectangle 7">
            <a:extLst>
              <a:ext uri="{FF2B5EF4-FFF2-40B4-BE49-F238E27FC236}">
                <a16:creationId xmlns:a16="http://schemas.microsoft.com/office/drawing/2014/main" id="{D9BF0A14-89C2-46F6-9ED5-A204A77C1D62}"/>
              </a:ext>
            </a:extLst>
          </p:cNvPr>
          <p:cNvSpPr/>
          <p:nvPr/>
        </p:nvSpPr>
        <p:spPr>
          <a:xfrm>
            <a:off x="8956915" y="2519916"/>
            <a:ext cx="1818922" cy="86206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Pixelvärdes-distribution</a:t>
            </a:r>
          </a:p>
        </p:txBody>
      </p:sp>
      <p:sp>
        <p:nvSpPr>
          <p:cNvPr id="9" name="Rectangle 8">
            <a:extLst>
              <a:ext uri="{FF2B5EF4-FFF2-40B4-BE49-F238E27FC236}">
                <a16:creationId xmlns:a16="http://schemas.microsoft.com/office/drawing/2014/main" id="{EF6AA965-63F1-4027-805D-116A6462B824}"/>
              </a:ext>
            </a:extLst>
          </p:cNvPr>
          <p:cNvSpPr/>
          <p:nvPr/>
        </p:nvSpPr>
        <p:spPr>
          <a:xfrm>
            <a:off x="6841034" y="5416773"/>
            <a:ext cx="1818924" cy="817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Bilder pre/post </a:t>
            </a:r>
            <a:r>
              <a:rPr lang="sv-SE" dirty="0" err="1"/>
              <a:t>cropping</a:t>
            </a:r>
            <a:endParaRPr lang="sv-SE" dirty="0"/>
          </a:p>
        </p:txBody>
      </p:sp>
      <p:sp>
        <p:nvSpPr>
          <p:cNvPr id="10" name="Title 1">
            <a:extLst>
              <a:ext uri="{FF2B5EF4-FFF2-40B4-BE49-F238E27FC236}">
                <a16:creationId xmlns:a16="http://schemas.microsoft.com/office/drawing/2014/main" id="{1EF4AF7F-2F42-466B-9B2E-F3BD12060D8A}"/>
              </a:ext>
            </a:extLst>
          </p:cNvPr>
          <p:cNvSpPr txBox="1">
            <a:spLocks/>
          </p:cNvSpPr>
          <p:nvPr/>
        </p:nvSpPr>
        <p:spPr>
          <a:xfrm>
            <a:off x="343786" y="881358"/>
            <a:ext cx="6103088" cy="1195535"/>
          </a:xfrm>
          <a:prstGeom prst="rect">
            <a:avLst/>
          </a:prstGeom>
        </p:spPr>
        <p:txBody>
          <a:bodyPr vert="horz" lIns="91440" tIns="45720" rIns="91440" bIns="45720" rtlCol="0" anchor="b">
            <a:normAutofit fontScale="90000"/>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sv-SE" dirty="0"/>
              <a:t>Notebook beställare</a:t>
            </a:r>
          </a:p>
        </p:txBody>
      </p:sp>
    </p:spTree>
    <p:extLst>
      <p:ext uri="{BB962C8B-B14F-4D97-AF65-F5344CB8AC3E}">
        <p14:creationId xmlns:p14="http://schemas.microsoft.com/office/powerpoint/2010/main" val="2563738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ide the Pain Harold Meme - Imgflip">
            <a:extLst>
              <a:ext uri="{FF2B5EF4-FFF2-40B4-BE49-F238E27FC236}">
                <a16:creationId xmlns:a16="http://schemas.microsoft.com/office/drawing/2014/main" id="{A691226B-555C-4541-B487-3DA040D584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0588" y="1893907"/>
            <a:ext cx="3131975" cy="3921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222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597877" y="925415"/>
            <a:ext cx="2781300" cy="1195535"/>
          </a:xfrm>
        </p:spPr>
        <p:txBody>
          <a:bodyPr/>
          <a:lstStyle/>
          <a:p>
            <a:r>
              <a:rPr lang="sv-SE" dirty="0"/>
              <a:t>Dataset</a:t>
            </a:r>
          </a:p>
        </p:txBody>
      </p:sp>
      <p:sp>
        <p:nvSpPr>
          <p:cNvPr id="4" name="TextBox 3">
            <a:extLst>
              <a:ext uri="{FF2B5EF4-FFF2-40B4-BE49-F238E27FC236}">
                <a16:creationId xmlns:a16="http://schemas.microsoft.com/office/drawing/2014/main" id="{CE8D1817-C1F6-4B35-9D97-56B067404190}"/>
              </a:ext>
            </a:extLst>
          </p:cNvPr>
          <p:cNvSpPr txBox="1"/>
          <p:nvPr/>
        </p:nvSpPr>
        <p:spPr>
          <a:xfrm>
            <a:off x="3049172" y="2963818"/>
            <a:ext cx="6098344" cy="923330"/>
          </a:xfrm>
          <a:prstGeom prst="rect">
            <a:avLst/>
          </a:prstGeom>
          <a:noFill/>
        </p:spPr>
        <p:txBody>
          <a:bodyPr wrap="square">
            <a:spAutoFit/>
          </a:bodyPr>
          <a:lstStyle/>
          <a:p>
            <a:pPr algn="l" fontAlgn="base"/>
            <a:r>
              <a:rPr lang="en-US" b="1" i="0" dirty="0">
                <a:solidFill>
                  <a:srgbClr val="FFFFFF"/>
                </a:solidFill>
                <a:effectLst/>
                <a:latin typeface="zeitung"/>
              </a:rPr>
              <a:t>Brain MRI Images for Brain Tumor Detection</a:t>
            </a:r>
          </a:p>
          <a:p>
            <a:br>
              <a:rPr lang="en-US" dirty="0"/>
            </a:br>
            <a:endParaRPr lang="en-US" dirty="0"/>
          </a:p>
        </p:txBody>
      </p:sp>
      <p:sp>
        <p:nvSpPr>
          <p:cNvPr id="6" name="TextBox 5">
            <a:extLst>
              <a:ext uri="{FF2B5EF4-FFF2-40B4-BE49-F238E27FC236}">
                <a16:creationId xmlns:a16="http://schemas.microsoft.com/office/drawing/2014/main" id="{ACDA2CE9-C0AA-4339-B52A-4EF56F5CA623}"/>
              </a:ext>
            </a:extLst>
          </p:cNvPr>
          <p:cNvSpPr txBox="1"/>
          <p:nvPr/>
        </p:nvSpPr>
        <p:spPr>
          <a:xfrm>
            <a:off x="3049172" y="2963818"/>
            <a:ext cx="6098344" cy="1200329"/>
          </a:xfrm>
          <a:prstGeom prst="rect">
            <a:avLst/>
          </a:prstGeom>
          <a:noFill/>
        </p:spPr>
        <p:txBody>
          <a:bodyPr wrap="square">
            <a:spAutoFit/>
          </a:bodyPr>
          <a:lstStyle/>
          <a:p>
            <a:br>
              <a:rPr lang="en-US" dirty="0">
                <a:solidFill>
                  <a:srgbClr val="FF0000"/>
                </a:solidFill>
              </a:rPr>
            </a:br>
            <a:r>
              <a:rPr lang="en-US" b="1" i="0" dirty="0">
                <a:solidFill>
                  <a:srgbClr val="FFFFFF"/>
                </a:solidFill>
                <a:effectLst/>
                <a:latin typeface="zeitung"/>
              </a:rPr>
              <a:t>Brain MRI Images for Brain Tumor Detection</a:t>
            </a:r>
          </a:p>
          <a:p>
            <a:br>
              <a:rPr lang="en-US" dirty="0"/>
            </a:br>
            <a:endParaRPr lang="en-US" dirty="0"/>
          </a:p>
        </p:txBody>
      </p:sp>
      <p:sp>
        <p:nvSpPr>
          <p:cNvPr id="7" name="TextBox 6">
            <a:extLst>
              <a:ext uri="{FF2B5EF4-FFF2-40B4-BE49-F238E27FC236}">
                <a16:creationId xmlns:a16="http://schemas.microsoft.com/office/drawing/2014/main" id="{4709079D-3C65-452A-8406-C4A7D8160F64}"/>
              </a:ext>
            </a:extLst>
          </p:cNvPr>
          <p:cNvSpPr txBox="1"/>
          <p:nvPr/>
        </p:nvSpPr>
        <p:spPr>
          <a:xfrm>
            <a:off x="811769" y="2409821"/>
            <a:ext cx="4465429" cy="1477328"/>
          </a:xfrm>
          <a:prstGeom prst="rect">
            <a:avLst/>
          </a:prstGeom>
          <a:noFill/>
        </p:spPr>
        <p:txBody>
          <a:bodyPr wrap="square" rtlCol="0">
            <a:spAutoFit/>
          </a:bodyPr>
          <a:lstStyle/>
          <a:p>
            <a:r>
              <a:rPr lang="en-US" b="1" i="0" dirty="0">
                <a:solidFill>
                  <a:srgbClr val="FF0000"/>
                </a:solidFill>
                <a:effectLst/>
                <a:latin typeface="zeitung"/>
              </a:rPr>
              <a:t>Brain MRI Images for Brain Tumor Detection</a:t>
            </a:r>
          </a:p>
          <a:p>
            <a:endParaRPr lang="en-US" b="1" i="0" dirty="0">
              <a:solidFill>
                <a:srgbClr val="FF0000"/>
              </a:solidFill>
              <a:effectLst/>
              <a:latin typeface="zeitung"/>
            </a:endParaRPr>
          </a:p>
          <a:p>
            <a:r>
              <a:rPr lang="en-US" dirty="0"/>
              <a:t>155 yes images</a:t>
            </a:r>
          </a:p>
          <a:p>
            <a:r>
              <a:rPr lang="en-US" dirty="0"/>
              <a:t>98 no images</a:t>
            </a:r>
          </a:p>
          <a:p>
            <a:endParaRPr lang="en-US" dirty="0"/>
          </a:p>
        </p:txBody>
      </p:sp>
      <p:pic>
        <p:nvPicPr>
          <p:cNvPr id="1026" name="Picture 2">
            <a:extLst>
              <a:ext uri="{FF2B5EF4-FFF2-40B4-BE49-F238E27FC236}">
                <a16:creationId xmlns:a16="http://schemas.microsoft.com/office/drawing/2014/main" id="{925D9C77-DA77-4193-8CC5-F040CAC252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1475" y="1872610"/>
            <a:ext cx="3724275" cy="402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114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AA9B08-9DC7-4C92-957C-693060FECF2F}"/>
              </a:ext>
            </a:extLst>
          </p:cNvPr>
          <p:cNvSpPr txBox="1"/>
          <p:nvPr/>
        </p:nvSpPr>
        <p:spPr>
          <a:xfrm>
            <a:off x="587326" y="1130664"/>
            <a:ext cx="6098344" cy="400110"/>
          </a:xfrm>
          <a:prstGeom prst="rect">
            <a:avLst/>
          </a:prstGeom>
          <a:noFill/>
        </p:spPr>
        <p:txBody>
          <a:bodyPr wrap="square">
            <a:spAutoFit/>
          </a:bodyPr>
          <a:lstStyle/>
          <a:p>
            <a:r>
              <a:rPr lang="en-US" sz="2000" dirty="0">
                <a:latin typeface="Aharoni" panose="02010803020104030203" pitchFamily="2" charset="-79"/>
                <a:cs typeface="Aharoni" panose="02010803020104030203" pitchFamily="2" charset="-79"/>
              </a:rPr>
              <a:t>Initial data analysis</a:t>
            </a:r>
          </a:p>
        </p:txBody>
      </p:sp>
      <p:sp>
        <p:nvSpPr>
          <p:cNvPr id="5" name="TextBox 4">
            <a:extLst>
              <a:ext uri="{FF2B5EF4-FFF2-40B4-BE49-F238E27FC236}">
                <a16:creationId xmlns:a16="http://schemas.microsoft.com/office/drawing/2014/main" id="{C5E5B174-52B7-464A-A522-796251ACCE33}"/>
              </a:ext>
            </a:extLst>
          </p:cNvPr>
          <p:cNvSpPr txBox="1"/>
          <p:nvPr/>
        </p:nvSpPr>
        <p:spPr>
          <a:xfrm>
            <a:off x="1139482" y="2208628"/>
            <a:ext cx="10016197" cy="2246769"/>
          </a:xfrm>
          <a:prstGeom prst="rect">
            <a:avLst/>
          </a:prstGeom>
          <a:noFill/>
        </p:spPr>
        <p:txBody>
          <a:bodyPr wrap="square" rtlCol="0">
            <a:spAutoFit/>
          </a:bodyPr>
          <a:lstStyle/>
          <a:p>
            <a:pPr marL="342900" indent="-342900">
              <a:buAutoNum type="arabicPeriod"/>
            </a:pPr>
            <a:r>
              <a:rPr lang="sv-SE" sz="2000" dirty="0">
                <a:latin typeface="Arial" panose="020B0604020202020204" pitchFamily="34" charset="0"/>
                <a:cs typeface="Arial" panose="020B0604020202020204" pitchFamily="34" charset="0"/>
              </a:rPr>
              <a:t>Det finns bilder som ser likadana ut.(Dubbletter).</a:t>
            </a:r>
          </a:p>
          <a:p>
            <a:pPr marL="342900" indent="-342900">
              <a:buAutoNum type="arabicPeriod"/>
            </a:pPr>
            <a:endParaRPr lang="sv-SE" sz="2000" dirty="0">
              <a:latin typeface="Arial" panose="020B0604020202020204" pitchFamily="34" charset="0"/>
              <a:cs typeface="Arial" panose="020B0604020202020204" pitchFamily="34" charset="0"/>
            </a:endParaRPr>
          </a:p>
          <a:p>
            <a:pPr marL="342900" indent="-342900">
              <a:buAutoNum type="arabicPeriod"/>
            </a:pPr>
            <a:r>
              <a:rPr lang="sv-SE" sz="2000" dirty="0">
                <a:latin typeface="Arial" panose="020B0604020202020204" pitchFamily="34" charset="0"/>
                <a:cs typeface="Arial" panose="020B0604020202020204" pitchFamily="34" charset="0"/>
              </a:rPr>
              <a:t>Alla bilder har inte samma storlek dvs några är komprimerad. Vissa bilder är inte tagna från den översta vinkeln, och vissa hade andra features som ögonen eller markeringar. Sådana saker kan påverka modellens prestanda. Därför började vi med det första och viktigaste steget i maskininlärning dvs DATA CLEANING.</a:t>
            </a:r>
          </a:p>
          <a:p>
            <a:endParaRPr lang="sv-SE"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7649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57199" y="1122363"/>
            <a:ext cx="4196281" cy="1195535"/>
          </a:xfrm>
        </p:spPr>
        <p:txBody>
          <a:bodyPr>
            <a:noAutofit/>
          </a:bodyPr>
          <a:lstStyle/>
          <a:p>
            <a:r>
              <a:rPr lang="sv-SE" sz="4000" noProof="1"/>
              <a:t>Problem med  datasetet</a:t>
            </a:r>
          </a:p>
        </p:txBody>
      </p:sp>
      <p:sp>
        <p:nvSpPr>
          <p:cNvPr id="3" name="Content Placeholder 2">
            <a:extLst>
              <a:ext uri="{FF2B5EF4-FFF2-40B4-BE49-F238E27FC236}">
                <a16:creationId xmlns:a16="http://schemas.microsoft.com/office/drawing/2014/main" id="{7E187939-4AD9-4CB6-9169-76974AEF6070}"/>
              </a:ext>
            </a:extLst>
          </p:cNvPr>
          <p:cNvSpPr txBox="1">
            <a:spLocks/>
          </p:cNvSpPr>
          <p:nvPr/>
        </p:nvSpPr>
        <p:spPr>
          <a:xfrm>
            <a:off x="648930" y="2647393"/>
            <a:ext cx="4944151" cy="3785419"/>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System Font Regular"/>
              <a:buNone/>
              <a:defRPr sz="2400" b="0" i="0" kern="1200">
                <a:solidFill>
                  <a:schemeClr val="tx1"/>
                </a:solidFill>
                <a:latin typeface="+mn-lt"/>
                <a:ea typeface="+mn-ea"/>
                <a:cs typeface="+mn-cs"/>
              </a:defRPr>
            </a:lvl1pPr>
            <a:lvl2pPr marL="457200" indent="0" algn="ctr" defTabSz="914400" rtl="0" eaLnBrk="1" latinLnBrk="0" hangingPunct="1">
              <a:lnSpc>
                <a:spcPct val="100000"/>
              </a:lnSpc>
              <a:spcBef>
                <a:spcPts val="500"/>
              </a:spcBef>
              <a:buFont typeface="System Font Regular"/>
              <a:buNone/>
              <a:defRPr sz="2000" b="0" i="0" kern="1200">
                <a:solidFill>
                  <a:schemeClr val="tx1"/>
                </a:solidFill>
                <a:latin typeface="+mn-lt"/>
                <a:ea typeface="+mn-ea"/>
                <a:cs typeface="+mn-cs"/>
              </a:defRPr>
            </a:lvl2pPr>
            <a:lvl3pPr marL="914400" indent="0" algn="ctr" defTabSz="914400" rtl="0" eaLnBrk="1" latinLnBrk="0" hangingPunct="1">
              <a:lnSpc>
                <a:spcPct val="100000"/>
              </a:lnSpc>
              <a:spcBef>
                <a:spcPts val="500"/>
              </a:spcBef>
              <a:buFont typeface="System Font Regular"/>
              <a:buNone/>
              <a:defRPr sz="1800" b="0" i="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Font typeface="System Font Regular"/>
              <a:buNone/>
              <a:defRPr sz="1600" b="0" i="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Font typeface="System Font Regular"/>
              <a:buNone/>
              <a:defRPr sz="1600" b="0" i="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sv-SE" sz="1700" noProof="1"/>
              <a:t>Från Kaggle</a:t>
            </a:r>
          </a:p>
          <a:p>
            <a:pPr marL="285750" indent="-285750" algn="l">
              <a:buFont typeface="Arial" panose="020B0604020202020204" pitchFamily="34" charset="0"/>
              <a:buChar char="•"/>
            </a:pPr>
            <a:r>
              <a:rPr lang="sv-SE" sz="1700" noProof="1"/>
              <a:t>Sparsamt med information</a:t>
            </a:r>
          </a:p>
          <a:p>
            <a:pPr marL="742950" lvl="1" indent="-285750" algn="l">
              <a:buFont typeface="Arial" panose="020B0604020202020204" pitchFamily="34" charset="0"/>
              <a:buChar char="•"/>
            </a:pPr>
            <a:r>
              <a:rPr lang="sv-SE" sz="1300" noProof="1"/>
              <a:t>Bilderna är insamlade från Google</a:t>
            </a:r>
          </a:p>
          <a:p>
            <a:pPr marL="285750" indent="-285750" algn="l">
              <a:buFont typeface="Arial" panose="020B0604020202020204" pitchFamily="34" charset="0"/>
              <a:buChar char="•"/>
            </a:pPr>
            <a:r>
              <a:rPr lang="sv-SE" sz="1700" noProof="1"/>
              <a:t>253 bilder på MR röntegen bilder</a:t>
            </a:r>
          </a:p>
          <a:p>
            <a:pPr marL="742950" lvl="1" indent="-285750" algn="l">
              <a:buFont typeface="Arial" panose="020B0604020202020204" pitchFamily="34" charset="0"/>
              <a:buChar char="•"/>
            </a:pPr>
            <a:r>
              <a:rPr lang="sv-SE" sz="1300" noProof="1"/>
              <a:t>98 st klass – NO (ingen tumör)</a:t>
            </a:r>
          </a:p>
          <a:p>
            <a:pPr marL="742950" lvl="1" indent="-285750" algn="l">
              <a:buFont typeface="Arial" panose="020B0604020202020204" pitchFamily="34" charset="0"/>
              <a:buChar char="•"/>
            </a:pPr>
            <a:r>
              <a:rPr lang="sv-SE" sz="1300" noProof="1"/>
              <a:t>155 st klass - YES (har tumör)</a:t>
            </a:r>
          </a:p>
          <a:p>
            <a:pPr marL="285750" indent="-285750" algn="l">
              <a:buFont typeface="Arial" panose="020B0604020202020204" pitchFamily="34" charset="0"/>
              <a:buChar char="•"/>
            </a:pPr>
            <a:r>
              <a:rPr lang="sv-SE" sz="1700" noProof="1"/>
              <a:t>Varierad storlek på bilder</a:t>
            </a:r>
          </a:p>
          <a:p>
            <a:pPr marL="285750" indent="-285750" algn="l">
              <a:buFont typeface="Arial" panose="020B0604020202020204" pitchFamily="34" charset="0"/>
              <a:buChar char="•"/>
            </a:pPr>
            <a:r>
              <a:rPr lang="sv-SE" sz="1700" noProof="1"/>
              <a:t>Markeringar på bilderna</a:t>
            </a:r>
          </a:p>
          <a:p>
            <a:pPr marL="285750" indent="-285750" algn="l">
              <a:buFont typeface="Arial" panose="020B0604020202020204" pitchFamily="34" charset="0"/>
              <a:buChar char="•"/>
            </a:pPr>
            <a:r>
              <a:rPr lang="sv-SE" sz="1700" noProof="1"/>
              <a:t>Dubbletter</a:t>
            </a:r>
          </a:p>
          <a:p>
            <a:pPr marL="285750" indent="-285750" algn="l">
              <a:buFont typeface="Arial" panose="020B0604020202020204" pitchFamily="34" charset="0"/>
              <a:buChar char="•"/>
            </a:pPr>
            <a:endParaRPr lang="sv-SE" sz="1700" noProof="1"/>
          </a:p>
        </p:txBody>
      </p:sp>
      <p:sp>
        <p:nvSpPr>
          <p:cNvPr id="4" name="TextBox 3">
            <a:extLst>
              <a:ext uri="{FF2B5EF4-FFF2-40B4-BE49-F238E27FC236}">
                <a16:creationId xmlns:a16="http://schemas.microsoft.com/office/drawing/2014/main" id="{65AD8654-6913-4B22-B455-C3BCE03926A1}"/>
              </a:ext>
            </a:extLst>
          </p:cNvPr>
          <p:cNvSpPr txBox="1"/>
          <p:nvPr/>
        </p:nvSpPr>
        <p:spPr>
          <a:xfrm>
            <a:off x="648930" y="6432812"/>
            <a:ext cx="4081567" cy="215444"/>
          </a:xfrm>
          <a:prstGeom prst="rect">
            <a:avLst/>
          </a:prstGeom>
          <a:noFill/>
        </p:spPr>
        <p:txBody>
          <a:bodyPr wrap="none" rtlCol="0">
            <a:spAutoFit/>
          </a:bodyPr>
          <a:lstStyle/>
          <a:p>
            <a:r>
              <a:rPr lang="sv-SE" sz="800" dirty="0"/>
              <a:t>Källa: https://www.kaggle.com/navoneel/brain-mri-images-for-brain-tumor-detection</a:t>
            </a:r>
          </a:p>
        </p:txBody>
      </p:sp>
      <p:pic>
        <p:nvPicPr>
          <p:cNvPr id="6" name="Picture 5">
            <a:extLst>
              <a:ext uri="{FF2B5EF4-FFF2-40B4-BE49-F238E27FC236}">
                <a16:creationId xmlns:a16="http://schemas.microsoft.com/office/drawing/2014/main" id="{7F4E302E-9BE7-4622-A373-B93F5CA682BE}"/>
              </a:ext>
            </a:extLst>
          </p:cNvPr>
          <p:cNvPicPr>
            <a:picLocks noChangeAspect="1"/>
          </p:cNvPicPr>
          <p:nvPr/>
        </p:nvPicPr>
        <p:blipFill>
          <a:blip r:embed="rId2"/>
          <a:stretch>
            <a:fillRect/>
          </a:stretch>
        </p:blipFill>
        <p:spPr>
          <a:xfrm>
            <a:off x="5495635" y="1910871"/>
            <a:ext cx="5454565" cy="3912655"/>
          </a:xfrm>
          <a:prstGeom prst="rect">
            <a:avLst/>
          </a:prstGeom>
        </p:spPr>
      </p:pic>
    </p:spTree>
    <p:extLst>
      <p:ext uri="{BB962C8B-B14F-4D97-AF65-F5344CB8AC3E}">
        <p14:creationId xmlns:p14="http://schemas.microsoft.com/office/powerpoint/2010/main" val="3733807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846499" y="804826"/>
            <a:ext cx="2781300" cy="1195535"/>
          </a:xfrm>
        </p:spPr>
        <p:txBody>
          <a:bodyPr>
            <a:normAutofit/>
          </a:bodyPr>
          <a:lstStyle/>
          <a:p>
            <a:r>
              <a:rPr lang="sv-SE" sz="4400" dirty="0"/>
              <a:t>Städning</a:t>
            </a:r>
            <a:endParaRPr lang="sv-SE" dirty="0"/>
          </a:p>
        </p:txBody>
      </p:sp>
      <p:sp>
        <p:nvSpPr>
          <p:cNvPr id="3" name="Content Placeholder 2">
            <a:extLst>
              <a:ext uri="{FF2B5EF4-FFF2-40B4-BE49-F238E27FC236}">
                <a16:creationId xmlns:a16="http://schemas.microsoft.com/office/drawing/2014/main" id="{FFC86AB9-0C02-462F-AAD9-A60897CF995D}"/>
              </a:ext>
            </a:extLst>
          </p:cNvPr>
          <p:cNvSpPr txBox="1">
            <a:spLocks/>
          </p:cNvSpPr>
          <p:nvPr/>
        </p:nvSpPr>
        <p:spPr>
          <a:xfrm>
            <a:off x="648930" y="2647393"/>
            <a:ext cx="4944151" cy="3785419"/>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100000"/>
              </a:lnSpc>
              <a:spcBef>
                <a:spcPts val="1000"/>
              </a:spcBef>
              <a:buFont typeface="System Font Regular"/>
              <a:buNone/>
              <a:defRPr sz="2400" b="0" i="0" kern="1200">
                <a:solidFill>
                  <a:schemeClr val="tx1"/>
                </a:solidFill>
                <a:latin typeface="+mn-lt"/>
                <a:ea typeface="+mn-ea"/>
                <a:cs typeface="+mn-cs"/>
              </a:defRPr>
            </a:lvl1pPr>
            <a:lvl2pPr marL="457200" indent="0" algn="ctr" defTabSz="914400" rtl="0" eaLnBrk="1" latinLnBrk="0" hangingPunct="1">
              <a:lnSpc>
                <a:spcPct val="100000"/>
              </a:lnSpc>
              <a:spcBef>
                <a:spcPts val="500"/>
              </a:spcBef>
              <a:buFont typeface="System Font Regular"/>
              <a:buNone/>
              <a:defRPr sz="2000" b="0" i="0" kern="1200">
                <a:solidFill>
                  <a:schemeClr val="tx1"/>
                </a:solidFill>
                <a:latin typeface="+mn-lt"/>
                <a:ea typeface="+mn-ea"/>
                <a:cs typeface="+mn-cs"/>
              </a:defRPr>
            </a:lvl2pPr>
            <a:lvl3pPr marL="914400" indent="0" algn="ctr" defTabSz="914400" rtl="0" eaLnBrk="1" latinLnBrk="0" hangingPunct="1">
              <a:lnSpc>
                <a:spcPct val="100000"/>
              </a:lnSpc>
              <a:spcBef>
                <a:spcPts val="500"/>
              </a:spcBef>
              <a:buFont typeface="System Font Regular"/>
              <a:buNone/>
              <a:defRPr sz="1800" b="0" i="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Font typeface="System Font Regular"/>
              <a:buNone/>
              <a:defRPr sz="1600" b="0" i="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Font typeface="System Font Regular"/>
              <a:buNone/>
              <a:defRPr sz="1600" b="0" i="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Arial" panose="020B0604020202020204" pitchFamily="34" charset="0"/>
              <a:buNone/>
            </a:pPr>
            <a:r>
              <a:rPr lang="sv-SE" sz="1700" noProof="1"/>
              <a:t>Konstaterade snabbt att det fanns dubbletter.</a:t>
            </a:r>
          </a:p>
          <a:p>
            <a:pPr algn="l">
              <a:buFont typeface="Arial" panose="020B0604020202020204" pitchFamily="34" charset="0"/>
              <a:buNone/>
            </a:pPr>
            <a:r>
              <a:rPr lang="sv-SE" sz="1700" noProof="1"/>
              <a:t>Vi använde 3 olika tekniker för att hitta dubbletter:</a:t>
            </a:r>
          </a:p>
          <a:p>
            <a:pPr algn="l"/>
            <a:endParaRPr lang="sv-SE" sz="1700" noProof="1"/>
          </a:p>
          <a:p>
            <a:pPr marL="342900" indent="-342900" algn="l">
              <a:buFont typeface="+mj-lt"/>
              <a:buAutoNum type="arabicPeriod"/>
            </a:pPr>
            <a:r>
              <a:rPr lang="sv-SE" sz="1700" noProof="1"/>
              <a:t>vi använde ett bibliotek som heter difPy (bild från resultat)</a:t>
            </a:r>
          </a:p>
          <a:p>
            <a:pPr marL="342900" indent="-342900" algn="l">
              <a:buFont typeface="+mj-lt"/>
              <a:buAutoNum type="arabicPeriod"/>
            </a:pPr>
            <a:endParaRPr lang="sv-SE" sz="1700" noProof="1"/>
          </a:p>
          <a:p>
            <a:pPr marL="342900" indent="-342900" algn="l">
              <a:buFont typeface="+mj-lt"/>
              <a:buAutoNum type="arabicPeriod"/>
            </a:pPr>
            <a:r>
              <a:rPr lang="sv-SE" sz="1700" noProof="1"/>
              <a:t>vi jämförde bildernas pixelvärde med varandra för att hitta samma bild flera gånger</a:t>
            </a:r>
          </a:p>
          <a:p>
            <a:pPr marL="342900" indent="-342900" algn="l">
              <a:buFont typeface="+mj-lt"/>
              <a:buAutoNum type="arabicPeriod"/>
            </a:pPr>
            <a:endParaRPr lang="sv-SE" sz="1700" noProof="1"/>
          </a:p>
          <a:p>
            <a:pPr marL="342900" indent="-342900" algn="l">
              <a:buFont typeface="+mj-lt"/>
              <a:buAutoNum type="arabicPeriod"/>
            </a:pPr>
            <a:r>
              <a:rPr lang="sv-SE" sz="1700" noProof="1"/>
              <a:t>en manuell genomgång av bilderna för att försöka ha ett så korrekt dataset som</a:t>
            </a:r>
          </a:p>
          <a:p>
            <a:pPr marL="342900" indent="-342900" algn="l">
              <a:buFont typeface="+mj-lt"/>
              <a:buAutoNum type="arabicPeriod"/>
            </a:pPr>
            <a:endParaRPr lang="sv-SE" sz="1700" noProof="1"/>
          </a:p>
          <a:p>
            <a:pPr algn="l"/>
            <a:r>
              <a:rPr lang="sv-SE" sz="1700" noProof="1"/>
              <a:t>Resultat: från totalt 253 bilder till 209 bilder</a:t>
            </a:r>
          </a:p>
        </p:txBody>
      </p:sp>
      <p:pic>
        <p:nvPicPr>
          <p:cNvPr id="4" name="Picture 4">
            <a:extLst>
              <a:ext uri="{FF2B5EF4-FFF2-40B4-BE49-F238E27FC236}">
                <a16:creationId xmlns:a16="http://schemas.microsoft.com/office/drawing/2014/main" id="{B0677DB4-81D8-405B-B645-2E35FC9461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93081" y="2000361"/>
            <a:ext cx="5893206" cy="393371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510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57200" y="1122363"/>
            <a:ext cx="2781300" cy="1195535"/>
          </a:xfrm>
        </p:spPr>
        <p:txBody>
          <a:bodyPr>
            <a:normAutofit fontScale="90000"/>
          </a:bodyPr>
          <a:lstStyle/>
          <a:p>
            <a:r>
              <a:rPr lang="sv-SE" dirty="0" err="1"/>
              <a:t>Cropping</a:t>
            </a:r>
            <a:endParaRPr lang="sv-SE" dirty="0"/>
          </a:p>
        </p:txBody>
      </p:sp>
    </p:spTree>
    <p:extLst>
      <p:ext uri="{BB962C8B-B14F-4D97-AF65-F5344CB8AC3E}">
        <p14:creationId xmlns:p14="http://schemas.microsoft.com/office/powerpoint/2010/main" val="2674150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85336" y="3626411"/>
            <a:ext cx="3638550" cy="1195535"/>
          </a:xfrm>
        </p:spPr>
        <p:txBody>
          <a:bodyPr>
            <a:normAutofit fontScale="90000"/>
          </a:bodyPr>
          <a:lstStyle/>
          <a:p>
            <a:r>
              <a:rPr lang="sv-SE" dirty="0"/>
              <a:t>Vad gjorde jag i min cropping function</a:t>
            </a:r>
          </a:p>
        </p:txBody>
      </p:sp>
      <p:sp>
        <p:nvSpPr>
          <p:cNvPr id="4" name="TextBox 3">
            <a:extLst>
              <a:ext uri="{FF2B5EF4-FFF2-40B4-BE49-F238E27FC236}">
                <a16:creationId xmlns:a16="http://schemas.microsoft.com/office/drawing/2014/main" id="{AA8273D2-BFB9-42D5-9BA2-1054FC378325}"/>
              </a:ext>
            </a:extLst>
          </p:cNvPr>
          <p:cNvSpPr txBox="1"/>
          <p:nvPr/>
        </p:nvSpPr>
        <p:spPr>
          <a:xfrm>
            <a:off x="5106572" y="1223889"/>
            <a:ext cx="4937760" cy="5016758"/>
          </a:xfrm>
          <a:prstGeom prst="rect">
            <a:avLst/>
          </a:prstGeom>
          <a:noFill/>
        </p:spPr>
        <p:txBody>
          <a:bodyPr wrap="square" rtlCol="0">
            <a:spAutoFit/>
          </a:bodyPr>
          <a:lstStyle/>
          <a:p>
            <a:pPr marL="0" marR="0">
              <a:spcBef>
                <a:spcPts val="0"/>
              </a:spcBef>
              <a:spcAft>
                <a:spcPts val="0"/>
              </a:spcAft>
            </a:pP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Steg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som</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tas</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min cropping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funktion</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inkluderar</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a:spcBef>
                <a:spcPts val="0"/>
              </a:spcBef>
              <a:spcAft>
                <a:spcPts val="0"/>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Konvertera</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bilden</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till ‘grey scale’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och</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gör</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den lite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suddig</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(blur)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Threshold images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och</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utför</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sedan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en</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serie</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--erosions+ dilatation för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att</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ta bort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eventuella</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små</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områden</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med brus(noise)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2000"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Hitta</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konturer</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Thresholded</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image(</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tröskelbilden</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och</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hitta</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de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yttersta</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punkterna</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vänster</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höger</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topp</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botten</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2000"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beskära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ny</a:t>
            </a:r>
            <a:r>
              <a:rPr lang="en-US" sz="2000" dirty="0">
                <a:effectLst/>
                <a:latin typeface="Calibri" panose="020F0502020204030204" pitchFamily="34" charset="0"/>
                <a:ea typeface="Calibri" panose="020F0502020204030204" pitchFamily="34" charset="0"/>
                <a:cs typeface="Times New Roman" panose="02020603050405020304" pitchFamily="18" charset="0"/>
              </a:rPr>
              <a:t> bild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från</a:t>
            </a:r>
            <a:r>
              <a:rPr lang="en-US" sz="2000" dirty="0">
                <a:effectLst/>
                <a:latin typeface="Calibri" panose="020F0502020204030204" pitchFamily="34" charset="0"/>
                <a:ea typeface="Calibri" panose="020F0502020204030204" pitchFamily="34" charset="0"/>
                <a:cs typeface="Times New Roman" panose="02020603050405020304" pitchFamily="18" charset="0"/>
              </a:rPr>
              <a:t> original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bilden</a:t>
            </a:r>
            <a:r>
              <a:rPr lang="en-US" sz="2000" dirty="0">
                <a:effectLst/>
                <a:latin typeface="Calibri" panose="020F0502020204030204" pitchFamily="34" charset="0"/>
                <a:ea typeface="Calibri" panose="020F0502020204030204" pitchFamily="34" charset="0"/>
                <a:cs typeface="Times New Roman" panose="02020603050405020304" pitchFamily="18" charset="0"/>
              </a:rPr>
              <a:t> med de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fyra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yttersta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punkterna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endParaRPr lang="en-US" sz="2000" dirty="0"/>
          </a:p>
        </p:txBody>
      </p:sp>
    </p:spTree>
    <p:extLst>
      <p:ext uri="{BB962C8B-B14F-4D97-AF65-F5344CB8AC3E}">
        <p14:creationId xmlns:p14="http://schemas.microsoft.com/office/powerpoint/2010/main" val="9280989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dridVTI">
  <a:themeElements>
    <a:clrScheme name="AnalogousFromRegularSeedRightStep">
      <a:dk1>
        <a:srgbClr val="000000"/>
      </a:dk1>
      <a:lt1>
        <a:srgbClr val="FFFFFF"/>
      </a:lt1>
      <a:dk2>
        <a:srgbClr val="413424"/>
      </a:dk2>
      <a:lt2>
        <a:srgbClr val="E2E8E7"/>
      </a:lt2>
      <a:accent1>
        <a:srgbClr val="E72949"/>
      </a:accent1>
      <a:accent2>
        <a:srgbClr val="D54717"/>
      </a:accent2>
      <a:accent3>
        <a:srgbClr val="D49A26"/>
      </a:accent3>
      <a:accent4>
        <a:srgbClr val="9FAB13"/>
      </a:accent4>
      <a:accent5>
        <a:srgbClr val="6BB620"/>
      </a:accent5>
      <a:accent6>
        <a:srgbClr val="23BE15"/>
      </a:accent6>
      <a:hlink>
        <a:srgbClr val="309282"/>
      </a:hlink>
      <a:folHlink>
        <a:srgbClr val="7F7F7F"/>
      </a:folHlink>
    </a:clrScheme>
    <a:fontScheme name="Madrid">
      <a:majorFont>
        <a:latin typeface="Seaford Display"/>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dridVTI" id="{5F675924-ADDD-6B4C-A2D4-69150D1F0C16}" vid="{BEA84270-19BD-7342-8ABF-EFF1668AF117}"/>
    </a:ext>
  </a:extLst>
</a:theme>
</file>

<file path=docProps/app.xml><?xml version="1.0" encoding="utf-8"?>
<Properties xmlns="http://schemas.openxmlformats.org/officeDocument/2006/extended-properties" xmlns:vt="http://schemas.openxmlformats.org/officeDocument/2006/docPropsVTypes">
  <TotalTime>190</TotalTime>
  <Words>848</Words>
  <Application>Microsoft Office PowerPoint</Application>
  <PresentationFormat>Widescreen</PresentationFormat>
  <Paragraphs>164</Paragraphs>
  <Slides>34</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34</vt:i4>
      </vt:variant>
    </vt:vector>
  </HeadingPairs>
  <TitlesOfParts>
    <vt:vector size="46" baseType="lpstr">
      <vt:lpstr>Aharoni</vt:lpstr>
      <vt:lpstr>Algerian</vt:lpstr>
      <vt:lpstr>Arial</vt:lpstr>
      <vt:lpstr>Calibri</vt:lpstr>
      <vt:lpstr>Calibri Light</vt:lpstr>
      <vt:lpstr>MinionStd-Black</vt:lpstr>
      <vt:lpstr>Seaford Display</vt:lpstr>
      <vt:lpstr>System Font Regular</vt:lpstr>
      <vt:lpstr>Tenorite</vt:lpstr>
      <vt:lpstr>zeitung</vt:lpstr>
      <vt:lpstr>Office Theme</vt:lpstr>
      <vt:lpstr>MadridVTI</vt:lpstr>
      <vt:lpstr>Beyond Experience</vt:lpstr>
      <vt:lpstr>Vilka metoder?</vt:lpstr>
      <vt:lpstr>PowerPoint Presentation</vt:lpstr>
      <vt:lpstr>Dataset</vt:lpstr>
      <vt:lpstr>PowerPoint Presentation</vt:lpstr>
      <vt:lpstr>Problem med  datasetet</vt:lpstr>
      <vt:lpstr>Städning</vt:lpstr>
      <vt:lpstr>Cropping</vt:lpstr>
      <vt:lpstr>Vad gjorde jag i min cropping function</vt:lpstr>
      <vt:lpstr>PowerPoint Presentation</vt:lpstr>
      <vt:lpstr>PowerPoint Presentation</vt:lpstr>
      <vt:lpstr>Cropping</vt:lpstr>
      <vt:lpstr>Cropping</vt:lpstr>
      <vt:lpstr>Cropping</vt:lpstr>
      <vt:lpstr>Cropping</vt:lpstr>
      <vt:lpstr>Cropping</vt:lpstr>
      <vt:lpstr>Cropping</vt:lpstr>
      <vt:lpstr>Augmentering</vt:lpstr>
      <vt:lpstr>Augumentering</vt:lpstr>
      <vt:lpstr>Geometrisk augmentation</vt:lpstr>
      <vt:lpstr>Pixel augmentation</vt:lpstr>
      <vt:lpstr>Hemmasnickrat CNN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Notebook beställare</vt:lpstr>
      <vt:lpstr>Vår beställare bad om en notebookrapport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”GoldenModel”</dc:title>
  <dc:creator>Jimmy Nilsson</dc:creator>
  <cp:lastModifiedBy>Jimmy Nilsson</cp:lastModifiedBy>
  <cp:revision>16</cp:revision>
  <dcterms:created xsi:type="dcterms:W3CDTF">2022-01-19T19:40:06Z</dcterms:created>
  <dcterms:modified xsi:type="dcterms:W3CDTF">2022-02-25T07:00:15Z</dcterms:modified>
</cp:coreProperties>
</file>